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8" r:id="rId4"/>
    <p:sldId id="271" r:id="rId5"/>
    <p:sldId id="27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4:40.88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10871 24575,'1'-2'0,"0"0"0,0 0 0,0 0 0,0 0 0,0 0 0,0 0 0,0 0 0,1 0 0,-1 1 0,1-1 0,-1 0 0,1 1 0,3-3 0,3-3 0,26-34 0,51-82 0,-55 77 0,56-68 0,-71 101 0,1 0 0,0 0 0,1 2 0,0 0 0,30-13 0,-31 15 0,9-5 0,-2 0 0,0-2 0,-1 0 0,20-21 0,-3-2 0,34-43 0,-54 59 0,0 2 0,1 0 0,1 1 0,1 1 0,1 1 0,0 2 0,51-28 0,-60 36 0,0 0 0,0-1 0,0-1 0,-2 0 0,22-22 0,52-67 0,-61 68 0,95-135 0,-105 145 0,17-21 0,2 1 0,57-52 0,1-1 0,23-59 0,-73 94 0,-30 44 0,1 1 0,1 0 0,0 0 0,0 2 0,21-15 0,29-24 0,-44 31 0,27-34 0,13-15 0,-17 31 0,2 3 0,80-49 0,-55 39 0,-17 5 0,-1-1 0,59-63 0,31-27 0,-58 57 0,-52 44 0,0 2 0,1 1 0,2 2 0,43-23 0,-49 30 0,-1-1 0,0 0 0,-2-2 0,43-45 0,-3 5 0,73-68 0,79-65 0,-174 164 0,2 2 0,0 2 0,72-28 0,-107 49 0,5-4 0,0 0 0,-1-1 0,0-1 0,-1 0 0,0-1 0,12-14 0,30-23 0,146-89 0,-138 99 0,-2-3 0,65-58 0,99-131 0,-45 43 0,-159 169 0,1 1 0,1 2 0,1 0 0,0 1 0,48-19 0,34-20 0,-50 21 0,60-25 0,-68 37 0,82-48 0,-69 24 0,74-69 0,-127 106 0,235-243 0,-31 28 0,-186 200 0,1 2 0,1 1 0,33-17 0,-30 19 0,0-2 0,39-33 0,10-20 0,45-39 0,14 14 0,-66 49 0,50-38 0,-4-5 0,124-122 0,-202 172 0,65-49 0,-85 75 0,1 1 0,0 1 0,1 1 0,1 1 0,32-11 0,218-85 0,-190 73 0,-24 11 0,-27 12 0,-1-1 0,44-26 0,72-59 0,-48 30 0,-21 11 0,92-85 0,-66 52 0,-57 47 0,-28 23 0,1 2 0,36-24 0,-7 14 0,0 2 0,70-23 0,-98 38 0,-1 0 0,0-2 0,0 0 0,39-32 0,12-26 0,-48 51 0,-6 7 0,0-2 0,-2 0 0,20-21 0,-6 3 0,2 2 0,55-41 0,2-1 0,-24 14 0,2-4 0,130-92 0,-161 130 0,-1-3 0,-1-1 0,35-38 0,32-30 0,27-29 0,-97 96 0,1 0 0,1 2 0,2 2 0,1 1 0,59-30 0,-77 43 0,-1-1 0,0-1 0,-1 0 0,24-27 0,-5 6 0,23-25 0,-33 31 0,41-33 0,-20 26 0,1 3 0,96-52 0,-89 57 0,2 1 0,0 4 0,78-22 0,-78 32 0,43-10 0,-86 17 0,0 0 0,26-16 0,1 0 0,-6 6 0,-2-1 0,-1-1 0,0-2 0,39-32 0,90-91 0,-21 19 0,-38 35 0,-65 57 0,2 2 0,0 1 0,2 2 0,2 3 0,0 1 0,1 2 0,70-24 0,-86 36 0,45-23 0,-60 25 0,-1-1 0,0 0 0,-1 0 0,0-1 0,17-17 0,-28 25 0,92-90 0,-79 80 0,1 0 0,0 1 0,1 1 0,0 0 0,22-9 0,12 1 0,-37 14 0,-1-1 0,-1 1 0,1-2 0,0 1 0,-1-1 0,0-1 0,0 0 0,-1-1 0,13-10 0,-3-1 0,1 0 0,1 1 0,0 2 0,2 0 0,-1 1 0,2 1 0,45-18 0,243-80 0,-270 99 0,-22 7 0,-1 0 0,0-2 0,0 0 0,26-15 0,6-6 0,103-40 0,-149 66 0,126-40 0,-65 23 0,-43 13-273,0 1 0,1 1 0,0 1 0,34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4:56.92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5:02.76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1029 24575,'2'0'0,"0"0"0,0 1 0,0-1 0,0 1 0,0 0 0,0-1 0,0 1 0,-1 0 0,1 0 0,0 0 0,0 0 0,-1 1 0,1-1 0,2 3 0,22 26 0,-15-17 0,1 1 0,1-2 0,1 1 0,0-2 0,1 0 0,0-1 0,0 0 0,1-1 0,0-1 0,31 11 0,-21-10 0,2-2 0,-1-1 0,0-1 0,1-2 0,48 1 0,250-6 0,-313 2 0,1-1 0,-1 0 0,0-1 0,0-1 0,0 0 0,0 0 0,0-2 0,0 1 0,-1-2 0,0 0 0,20-13 0,-7 6 0,31-14 0,12-6 0,68-38 0,-34 7 0,-57 37 0,-23 13 0,0 1 0,1 1 0,34-13 0,-43 20 0,-1-2 0,0 1 0,0-2 0,0 0 0,21-18 0,-18 13 0,34-19 0,-28 18 0,0 0 0,-1-2 0,36-34 0,-1 1 0,-40 37 0,2 1 0,-1 1 0,2 0 0,33-12 0,31-16 0,-67 29 0,77-41 0,-78 43 0,0 1 0,1 1 0,0 0 0,21-4 0,-25 6 0,0 0 0,0-1 0,-1 0 0,1-1 0,-1-1 0,0 0 0,14-9 0,-12 6 0,1 1 0,1 0 0,28-10 0,-26 13 0,13-4 0,0 0 0,0-2 0,-1-1 0,-1-2 0,37-22 0,-54 28 0,1 1 0,0 1 0,0 0 0,1 0 0,-1 1 0,1 1 0,0 0 0,16-2 0,0 2 0,1 1 0,49 3 0,-52 1 0,0-2 0,0 0 0,33-7 0,-51 7 0,-1-1 0,1-1 0,0 1 0,-1-2 0,1 1 0,-1-1 0,0 0 0,0-1 0,-1 0 0,1 0 0,-1 0 0,0-1 0,8-9 0,85-110-1365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5:16.144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5700 1 24509,'-5700'4164'0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5:23.51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5878 0 24340,'-5878'4875'0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7:50.42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1805 24575,'0'-8'0,"1"0"0,0 0 0,0 0 0,1 0 0,0 0 0,1 0 0,-1 1 0,1-1 0,1 1 0,0 0 0,0 0 0,0 0 0,1 1 0,6-8 0,8-7 0,2 1 0,37-29 0,-18 15 0,-27 23 0,0 0 0,-1-1 0,0 0 0,-1-1 0,-1 0 0,15-24 0,-17 21 0,1 0 0,1 1 0,0 0 0,1 1 0,1 0 0,0 1 0,1 0 0,0 1 0,1 0 0,0 1 0,28-15 0,-24 16 0,0 0 0,-1-2 0,0 0 0,-1 0 0,-1-2 0,1 0 0,-2 0 0,0-2 0,15-21 0,13-26 0,-31 43 0,2 0 0,0 2 0,1-1 0,1 2 0,28-26 0,7 3 0,-13 13 0,-2-2 0,-1-2 0,31-37 0,-43 44 0,30-26 0,-36 36 0,0-1 0,0-1 0,-2 0 0,0-1 0,15-24 0,-18 23 0,0 0 0,1 1 0,0 0 0,2 1 0,0 0 0,1 1 0,0 1 0,24-17 0,8-8 0,-3-1 0,65-73 0,-100 103 0,-3 3 0,18-19 0,35-30 0,-50 49 0,-1 0 0,2 0 0,-1 1 0,1 1 0,0 0 0,0 0 0,0 1 0,16-4 0,81-22-1365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7:54.96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0 231 24575,'6'0'0,"1"-10"0,9-4 0,9 1 0,3 3 0,-2-3 0,0 2 0,-5-3 0,-1 1 0,2 3 0,-4-3 0,-4-3 0,0 1 0,-1-3 0,1-3 0,3 2 0,0-1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28:42.73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1442 24575,'3'-1'0,"1"0"0,-1 0 0,0 0 0,0-1 0,0 1 0,0-1 0,0 1 0,0-1 0,-1 0 0,1 0 0,0 0 0,-1-1 0,0 1 0,4-5 0,7-5 0,22-15 0,0 2 0,42-21 0,27-19 0,-90 55 0,-1-1 0,-1-1 0,0 0 0,-1 0 0,0-2 0,0 1 0,12-23 0,51-112 0,-53 101 0,-11 20 0,-1 0 0,-1-1 0,-1 0 0,4-45 0,7-24 0,0 2 0,-11 54 0,2 0 0,1 1 0,16-38 0,7-22 0,-24 70 0,1 0 0,15-31 0,-20 52 16,0 0 0,2 1 0,-1 0 0,1 0 0,0 0 0,0 1 0,1 0 0,0 0-1,0 1 1,13-7 0,27-23-1556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5T17:31:29.99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1 185 24575,'21'1'0,"-11"-1"0,0 1 0,0-1 0,0-1 0,0 1 0,0-2 0,0 1 0,0-2 0,0 1 0,-1-1 0,1-1 0,12-5 0,59-38 0,-45 28 0,-2-1 0,53-41 0,-69 46-1365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6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customXml" Target="../ink/ink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tm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tmp"/><Relationship Id="rId7" Type="http://schemas.openxmlformats.org/officeDocument/2006/relationships/customXml" Target="../ink/ink7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4" Type="http://schemas.openxmlformats.org/officeDocument/2006/relationships/customXml" Target="../ink/ink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4" Type="http://schemas.openxmlformats.org/officeDocument/2006/relationships/customXml" Target="../ink/ink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4" Type="http://schemas.openxmlformats.org/officeDocument/2006/relationships/customXml" Target="../ink/ink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a neighborhood&#10;&#10;AI-generated content may be incorrect.">
            <a:extLst>
              <a:ext uri="{FF2B5EF4-FFF2-40B4-BE49-F238E27FC236}">
                <a16:creationId xmlns:a16="http://schemas.microsoft.com/office/drawing/2014/main" id="{A50D76A8-327A-C2E3-27DF-55D80EBCE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4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ED854B5-AE53-0F20-9EA6-97B751600CA3}"/>
                  </a:ext>
                </a:extLst>
              </p14:cNvPr>
              <p14:cNvContentPartPr/>
              <p14:nvPr/>
            </p14:nvContentPartPr>
            <p14:xfrm>
              <a:off x="2434529" y="2561249"/>
              <a:ext cx="5274000" cy="39135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ED854B5-AE53-0F20-9EA6-97B751600CA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98529" y="2525609"/>
                <a:ext cx="5345640" cy="398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F172D1E-B8A0-326D-1070-FC9F7A285C89}"/>
                  </a:ext>
                </a:extLst>
              </p14:cNvPr>
              <p14:cNvContentPartPr/>
              <p14:nvPr/>
            </p14:nvContentPartPr>
            <p14:xfrm>
              <a:off x="6592169" y="2540729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F172D1E-B8A0-326D-1070-FC9F7A285C8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6169" y="2505089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805245E9-4575-9BF3-DBFD-59BF88DE12D1}"/>
                  </a:ext>
                </a:extLst>
              </p14:cNvPr>
              <p14:cNvContentPartPr/>
              <p14:nvPr/>
            </p14:nvContentPartPr>
            <p14:xfrm>
              <a:off x="6825809" y="2159849"/>
              <a:ext cx="1193760" cy="4460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805245E9-4575-9BF3-DBFD-59BF88DE12D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90169" y="2123849"/>
                <a:ext cx="1265400" cy="51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F9CD77A-21E1-5F2F-A7B8-7099AD19D3C5}"/>
                  </a:ext>
                </a:extLst>
              </p14:cNvPr>
              <p14:cNvContentPartPr/>
              <p14:nvPr/>
            </p14:nvContentPartPr>
            <p14:xfrm>
              <a:off x="4699289" y="2721449"/>
              <a:ext cx="2052360" cy="14997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F9CD77A-21E1-5F2F-A7B8-7099AD19D3C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663289" y="2685809"/>
                <a:ext cx="2124000" cy="15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AD2136D4-17EE-48C9-0018-D658A4A798D2}"/>
                  </a:ext>
                </a:extLst>
              </p14:cNvPr>
              <p14:cNvContentPartPr/>
              <p14:nvPr/>
            </p14:nvContentPartPr>
            <p14:xfrm>
              <a:off x="2434529" y="4347929"/>
              <a:ext cx="2116080" cy="1755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AD2136D4-17EE-48C9-0018-D658A4A798D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98529" y="4311929"/>
                <a:ext cx="2187720" cy="182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9429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C6A77-05CB-B1AC-7CDC-6D6F0FAD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28" y="170122"/>
            <a:ext cx="10388009" cy="646332"/>
          </a:xfrm>
        </p:spPr>
        <p:txBody>
          <a:bodyPr>
            <a:normAutofit fontScale="90000"/>
          </a:bodyPr>
          <a:lstStyle/>
          <a:p>
            <a:r>
              <a:rPr lang="en-GB" dirty="0"/>
              <a:t>The Common – new bus shelter to Station Road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9B93CC-639B-CB30-934D-529D52643E44}"/>
              </a:ext>
            </a:extLst>
          </p:cNvPr>
          <p:cNvSpPr txBox="1"/>
          <p:nvPr/>
        </p:nvSpPr>
        <p:spPr>
          <a:xfrm>
            <a:off x="319323" y="5484924"/>
            <a:ext cx="35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55. 3 Lions entrance – bumpy and crumbling all over the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C4F410-D7CC-2269-5EF9-EAEC2DED4DF1}"/>
              </a:ext>
            </a:extLst>
          </p:cNvPr>
          <p:cNvSpPr txBox="1"/>
          <p:nvPr/>
        </p:nvSpPr>
        <p:spPr>
          <a:xfrm>
            <a:off x="4271091" y="5484924"/>
            <a:ext cx="2989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56. No. 345 – 343. Breaking up, loose stones, incomplete footway.</a:t>
            </a:r>
          </a:p>
        </p:txBody>
      </p:sp>
      <p:pic>
        <p:nvPicPr>
          <p:cNvPr id="14" name="Content Placeholder 13" descr="A sidewalk with a hole in the ground&#10;&#10;AI-generated content may be incorrect.">
            <a:extLst>
              <a:ext uri="{FF2B5EF4-FFF2-40B4-BE49-F238E27FC236}">
                <a16:creationId xmlns:a16="http://schemas.microsoft.com/office/drawing/2014/main" id="{6FE9E36B-89FC-7D98-6DE4-346BBE917D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765" y="975020"/>
            <a:ext cx="3263503" cy="435133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800995-613B-50B6-501B-F063A721692A}"/>
              </a:ext>
            </a:extLst>
          </p:cNvPr>
          <p:cNvSpPr txBox="1"/>
          <p:nvPr/>
        </p:nvSpPr>
        <p:spPr>
          <a:xfrm>
            <a:off x="319323" y="6041547"/>
            <a:ext cx="4313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00240812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section included on the forward plan for footpath scheme.​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0B7F5F-D81B-290B-137A-1B10EE1B1949}"/>
              </a:ext>
            </a:extLst>
          </p:cNvPr>
          <p:cNvSpPr txBox="1"/>
          <p:nvPr/>
        </p:nvSpPr>
        <p:spPr>
          <a:xfrm>
            <a:off x="6951598" y="5808089"/>
            <a:ext cx="5458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00240814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 discretionary hand patching job has been raised for this section. It will get completed when the schedule allows. ​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5BBE14-DAE0-DFEE-B772-8A183A7388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110" y="1529852"/>
            <a:ext cx="4202012" cy="31515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56A820-A85D-ABDB-078D-41210926BA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374" y="1004599"/>
            <a:ext cx="4095633" cy="420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6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7C186-8844-B9D7-0C01-A1FA8A78D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C4F0C-150E-6DBA-227B-D88E68D28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28" y="170122"/>
            <a:ext cx="10388009" cy="646332"/>
          </a:xfrm>
        </p:spPr>
        <p:txBody>
          <a:bodyPr>
            <a:normAutofit fontScale="90000"/>
          </a:bodyPr>
          <a:lstStyle/>
          <a:p>
            <a:r>
              <a:rPr lang="en-GB" dirty="0"/>
              <a:t>The Common – new bus shelter to Station Road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7B864C-761E-A858-0FC1-8A371F1A236D}"/>
              </a:ext>
            </a:extLst>
          </p:cNvPr>
          <p:cNvSpPr txBox="1"/>
          <p:nvPr/>
        </p:nvSpPr>
        <p:spPr>
          <a:xfrm>
            <a:off x="2549445" y="5152818"/>
            <a:ext cx="3391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57. No. 340-336. Raised piece of tarmac at edge to road creating trip hazard when on footway.</a:t>
            </a:r>
          </a:p>
        </p:txBody>
      </p:sp>
      <p:pic>
        <p:nvPicPr>
          <p:cNvPr id="13" name="Content Placeholder 12" descr="A road with cracks on the side&#10;&#10;AI-generated content may be incorrect.">
            <a:extLst>
              <a:ext uri="{FF2B5EF4-FFF2-40B4-BE49-F238E27FC236}">
                <a16:creationId xmlns:a16="http://schemas.microsoft.com/office/drawing/2014/main" id="{D1B6A702-1A8F-6AAA-1BCD-E70B26268F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574" y="719839"/>
            <a:ext cx="3263503" cy="4351338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1E62C1-A41F-D135-E05F-531E51CED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584" y="1006918"/>
            <a:ext cx="4071265" cy="54591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3E8E3378-6AF3-EBDD-3285-2C364AEDDE65}"/>
                  </a:ext>
                </a:extLst>
              </p14:cNvPr>
              <p14:cNvContentPartPr/>
              <p14:nvPr/>
            </p14:nvContentPartPr>
            <p14:xfrm>
              <a:off x="8632080" y="3998246"/>
              <a:ext cx="657000" cy="6498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3E8E3378-6AF3-EBDD-3285-2C364AEDDE6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96440" y="3962246"/>
                <a:ext cx="728640" cy="72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6687BD61-DEDA-287E-68ED-9119F3F067A0}"/>
                  </a:ext>
                </a:extLst>
              </p14:cNvPr>
              <p14:cNvContentPartPr/>
              <p14:nvPr/>
            </p14:nvContentPartPr>
            <p14:xfrm>
              <a:off x="8447040" y="4793126"/>
              <a:ext cx="109800" cy="8316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6687BD61-DEDA-287E-68ED-9119F3F067A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11040" y="4757486"/>
                <a:ext cx="181440" cy="1548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766ABECE-1D38-6791-C089-F219A9525039}"/>
              </a:ext>
            </a:extLst>
          </p:cNvPr>
          <p:cNvSpPr txBox="1"/>
          <p:nvPr/>
        </p:nvSpPr>
        <p:spPr>
          <a:xfrm>
            <a:off x="4619367" y="5937648"/>
            <a:ext cx="3263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00240816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repair. Checked 01/05/25</a:t>
            </a:r>
            <a:endParaRPr lang="en-GB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07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66052-644E-5E4B-F0C8-E5B044886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85954-99F2-0027-19E1-E6DEDA34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28" y="170122"/>
            <a:ext cx="10388009" cy="646332"/>
          </a:xfrm>
        </p:spPr>
        <p:txBody>
          <a:bodyPr>
            <a:normAutofit fontScale="90000"/>
          </a:bodyPr>
          <a:lstStyle/>
          <a:p>
            <a:r>
              <a:rPr lang="en-GB" dirty="0"/>
              <a:t>The Common – new bus shelter to Station Road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5A2F36-0034-2A49-5A27-E2DE00BB15F6}"/>
              </a:ext>
            </a:extLst>
          </p:cNvPr>
          <p:cNvSpPr txBox="1"/>
          <p:nvPr/>
        </p:nvSpPr>
        <p:spPr>
          <a:xfrm>
            <a:off x="486048" y="4238412"/>
            <a:ext cx="3521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58. No. 335.</a:t>
            </a:r>
          </a:p>
          <a:p>
            <a:r>
              <a:rPr lang="en-GB" dirty="0"/>
              <a:t>Rough edges to road, footway falling apart, stoney surface.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A200891-B910-C103-7EFE-EE29704F3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469" y="969888"/>
            <a:ext cx="3261643" cy="4352921"/>
          </a:xfrm>
          <a:prstGeom prst="rect">
            <a:avLst/>
          </a:prstGeom>
        </p:spPr>
      </p:pic>
      <p:pic>
        <p:nvPicPr>
          <p:cNvPr id="22" name="Picture 21" descr="A map of a city&#10;&#10;AI-generated content may be incorrect.">
            <a:extLst>
              <a:ext uri="{FF2B5EF4-FFF2-40B4-BE49-F238E27FC236}">
                <a16:creationId xmlns:a16="http://schemas.microsoft.com/office/drawing/2014/main" id="{C5689733-875C-AAA4-8AD4-1CBBA7584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843" y="969888"/>
            <a:ext cx="4032614" cy="506079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7DB16FEE-DA07-EB93-2251-4034379D0EED}"/>
                  </a:ext>
                </a:extLst>
              </p14:cNvPr>
              <p14:cNvContentPartPr/>
              <p14:nvPr/>
            </p14:nvContentPartPr>
            <p14:xfrm>
              <a:off x="9143849" y="3553049"/>
              <a:ext cx="309240" cy="51948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7DB16FEE-DA07-EB93-2251-4034379D0EE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07849" y="3517049"/>
                <a:ext cx="380880" cy="5911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3149556-7FE2-F242-DAD8-C53E39933A3E}"/>
              </a:ext>
            </a:extLst>
          </p:cNvPr>
          <p:cNvSpPr txBox="1"/>
          <p:nvPr/>
        </p:nvSpPr>
        <p:spPr>
          <a:xfrm>
            <a:off x="2796592" y="5564946"/>
            <a:ext cx="4767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00240817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Your case has been assigned to an officer for investigation.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93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AEEA7-774D-9748-3383-D21F9E7BD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11AF4-C0B3-2C27-BE97-BA951E03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294" y="37724"/>
            <a:ext cx="8920716" cy="646332"/>
          </a:xfrm>
        </p:spPr>
        <p:txBody>
          <a:bodyPr>
            <a:normAutofit fontScale="90000"/>
          </a:bodyPr>
          <a:lstStyle/>
          <a:p>
            <a:r>
              <a:rPr lang="en-GB" dirty="0"/>
              <a:t>The Common – zebra crossing to the shop</a:t>
            </a:r>
          </a:p>
        </p:txBody>
      </p:sp>
      <p:pic>
        <p:nvPicPr>
          <p:cNvPr id="9" name="Content Placeholder 8" descr="A road with a stone wall&#10;&#10;AI-generated content may be incorrect.">
            <a:extLst>
              <a:ext uri="{FF2B5EF4-FFF2-40B4-BE49-F238E27FC236}">
                <a16:creationId xmlns:a16="http://schemas.microsoft.com/office/drawing/2014/main" id="{80DE3C12-17CD-6145-BA66-34E1B16C60D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26" y="529157"/>
            <a:ext cx="3263503" cy="4351338"/>
          </a:xfrm>
        </p:spPr>
      </p:pic>
      <p:pic>
        <p:nvPicPr>
          <p:cNvPr id="17" name="Picture 16" descr="A map of a neighborhood&#10;&#10;AI-generated content may be incorrect.">
            <a:extLst>
              <a:ext uri="{FF2B5EF4-FFF2-40B4-BE49-F238E27FC236}">
                <a16:creationId xmlns:a16="http://schemas.microsoft.com/office/drawing/2014/main" id="{26734049-CC94-F8DC-ADEC-1E7ECE426E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514" y="814521"/>
            <a:ext cx="4306588" cy="510781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43C544A1-4388-8B64-463E-7516554EF3DC}"/>
                  </a:ext>
                </a:extLst>
              </p14:cNvPr>
              <p14:cNvContentPartPr/>
              <p14:nvPr/>
            </p14:nvContentPartPr>
            <p14:xfrm>
              <a:off x="9909209" y="3452609"/>
              <a:ext cx="147600" cy="676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43C544A1-4388-8B64-463E-7516554EF3D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73569" y="3416609"/>
                <a:ext cx="219240" cy="1393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472F841D-7B97-6DC1-96A4-02AD2A0DBFA0}"/>
              </a:ext>
            </a:extLst>
          </p:cNvPr>
          <p:cNvSpPr txBox="1"/>
          <p:nvPr/>
        </p:nvSpPr>
        <p:spPr>
          <a:xfrm>
            <a:off x="247217" y="5668103"/>
            <a:ext cx="40966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00240820 </a:t>
            </a:r>
            <a:r>
              <a:rPr lang="en-GB" sz="1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There are no safety concerns with the integrity of the footway and nor are there concerns meeting the intervention levels for repair.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35AABC-92F7-4EBF-9229-6C5F0C7D422C}"/>
              </a:ext>
            </a:extLst>
          </p:cNvPr>
          <p:cNvSpPr txBox="1"/>
          <p:nvPr/>
        </p:nvSpPr>
        <p:spPr>
          <a:xfrm>
            <a:off x="412898" y="4951133"/>
            <a:ext cx="35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59. Tarmac disappearing. Muddy dip in middle of footway.</a:t>
            </a:r>
          </a:p>
        </p:txBody>
      </p:sp>
    </p:spTree>
    <p:extLst>
      <p:ext uri="{BB962C8B-B14F-4D97-AF65-F5344CB8AC3E}">
        <p14:creationId xmlns:p14="http://schemas.microsoft.com/office/powerpoint/2010/main" val="3490199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204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The Common – new bus shelter to Station Road</vt:lpstr>
      <vt:lpstr>The Common – new bus shelter to Station Road</vt:lpstr>
      <vt:lpstr>The Common – new bus shelter to Station Road</vt:lpstr>
      <vt:lpstr>The Common – zebra crossing to the shop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44</cp:revision>
  <dcterms:created xsi:type="dcterms:W3CDTF">2025-02-25T10:05:33Z</dcterms:created>
  <dcterms:modified xsi:type="dcterms:W3CDTF">2026-03-04T12:31:40Z</dcterms:modified>
</cp:coreProperties>
</file>