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9" r:id="rId3"/>
    <p:sldId id="257" r:id="rId4"/>
    <p:sldId id="262" r:id="rId5"/>
    <p:sldId id="263" r:id="rId6"/>
    <p:sldId id="266" r:id="rId7"/>
    <p:sldId id="265" r:id="rId8"/>
    <p:sldId id="264" r:id="rId9"/>
    <p:sldId id="261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30:14.64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2479 24563,'2068'-2479'0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8:05:40.447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2614 24577,'2613'-2613'0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5:01:40.112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2964 1 24575,'-285'-1'0,"-332"3"0,498 1 0,-121 19 0,176-11 0,0 2 0,0 3 0,-89 36 0,85-22 0,2 2 0,1 3 0,-103 74 0,77-37 0,-136 135 0,178-153 0,2 1 0,3 2 0,-49 84 0,-89 194 0,146-266 0,-67 142 0,83-165 0,2 2 0,-18 79 0,16-14 0,6 1 0,5 1 0,7 173 0,8-200 0,3-1 0,26 109 0,62 162 0,-49-217 0,70 146 0,93 121 0,-61-171 0,-119-196 0,3-1 0,0-1 0,57 47 0,-43-46 0,2-3 0,1-1 0,2-4 0,1-1 0,2-3 0,0-2 0,2-3 0,0-2 0,98 21 0,-31-22 0,216 6 0,133-28 0,-389 0 0,91-2 0,216-33 0,-323 25 0,-1-4 0,72-25 0,-95 24 0,-1-2 0,-1-1 0,78-51 0,-87 46 0,-2-2 0,-1-1 0,-1-2 0,-1 0 0,-2-2 0,-1-1 0,-1-1 0,24-46 0,-11 9 0,-4-1 0,-2-2 0,29-106 0,-33 73 0,-5 0 0,14-143 0,-17-226 0,-24 359 0,-4 2 0,-46-217 0,-92-218 0,69 280 0,62 216 0,-3 2 0,-1 1 0,-3 0 0,-2 1 0,-2 2 0,-2 0 0,-49-61 0,-68-58 0,-15-19 0,101 107 0,22 27 0,-2 2 0,-2 2 0,-52-47 0,88 90 0,-140-115 0,113 96 0,-1 2 0,-61-31 0,-22 4-1365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8:06:40.360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0 827 24575,'3'-1'0,"6"-3"0,-1-1 0,1 1 0,-1-1 0,0-1 0,0 1 0,9-10 0,2-1 0,1 0 0,1 1 0,0 2 0,1 0 0,24-10 0,-17 8 0,0-2 0,31-22 0,-21 9 0,60-60 0,-70 63 0,0 2 0,1 1 0,49-29 0,20-16 0,-87 60 0,0 0 0,-1-1 0,1-1 0,-2 0 0,0 0 0,0-1 0,10-17 0,19-35 254,36-67-1873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8:07:44.581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1153 24527,'1093'-1152'0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7:49:44.113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2 2151 24575,'-1'-10'0,"1"0"0,0 0 0,1 0 0,0 0 0,1 0 0,0 0 0,1 1 0,-1-1 0,2 1 0,0-1 0,0 1 0,8-14 0,10-13 0,15-39 0,-21 41 0,34-54 0,35-38 0,-75 107 0,0 0 0,-2-1 0,0 0 0,5-22 0,0 1 0,58-162 0,-67 192 0,5-13 0,1 0 0,24-43 0,-24 49 0,-1-1 0,0 0 0,7-26 0,8-20 0,-15 43 0,8-36 0,-2 8 0,15-72 0,-15 67 0,-12 40 0,0-1 0,2 0 0,0 1 0,0 0 0,2 0 0,0 1 0,13-21 0,16-19 0,-26 36 0,2 0 0,18-21 0,-16 21 0,-2 1 0,0-2 0,-1 1 0,14-35 0,-12 26 0,26-41 0,-28 49 0,0-1 0,10-24 0,-12 23 0,21-34 0,-29 52 0,1 0 0,1 0 0,-1 1 0,0-1 0,0 1 0,1-1 0,0 1 0,-1 0 0,1 0 0,0 0 0,0 0 0,0 0 0,1 1 0,-1-1 0,0 1 0,0 0 0,1 0 0,-1 0 0,1 0 0,-1 1 0,1-1 0,3 1 0,-3 0 0,1 1 0,-1 0 0,1 0 0,-1 0 0,1 0 0,-1 1 0,0-1 0,0 1 0,0 0 0,0 1 0,0-1 0,0 1 0,0-1 0,-1 1 0,0 0 0,5 5 0,2 5 0,0-1 0,-1 2 0,0-1 0,-1 1 0,-1 0 0,0 1 0,-1 0 0,-1 0 0,7 27 0,4 13 0,-8-32 0,-2 1 0,7 39 0,-12-54 0,-1 0 0,0-1 0,0 1 0,-1 0 0,0 0 0,0-1 0,-1 1 0,0-1 0,-1 1 0,0-1 0,-5 10 0,-6 8 0,-22 29 0,12-19 0,7-13 0,-32 35 0,-4 4 0,35-39 0,-23 21 0,29-32 0,0 1 0,0 0 0,1 1 0,1 0 0,0 1 0,-9 19 0,-1 13 0,-53 104 0,38-96 0,-17 31 0,9 4 0,-63 115 0,92-184 0,-1-1 0,-19 19 0,18-21 0,0 1 0,-17 28 0,-23 55 0,-24 40 0,30-71-1365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30:19.397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1005 1 24538,'-1005'1712'0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30:23.36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3277 24460,'2008'-3276'0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30:27.20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2204 24575,'2'-3'0,"1"0"0,-1 0 0,0 0 0,-1-1 0,1 1 0,-1 0 0,1-1 0,1-5 0,3-10 0,4-3 0,0 1 0,2 0 0,0 1 0,1 1 0,1 0 0,1 0 0,0 1 0,1 1 0,1 1 0,1 0 0,1 1 0,0 2 0,0-1 0,1 2 0,28-12 0,0 3 0,-27 13 0,-1-1 0,0 0 0,27-19 0,107-94 0,-143 116 0,1-1 0,0 1 0,22-7 0,-24 9 0,0 0 0,0 0 0,0-1 0,-1 0 0,1 0 0,13-12 0,5-10 0,-2-2 0,24-33 0,11-12 0,52-36 0,2-2 0,-112 110 0,195-244 0,-185 227 0,2 1 0,0 0 0,1 1 0,0 1 0,2 1 0,0 0 0,0 1 0,36-19 0,-28 18 0,-7 5 0,-1 0 0,0-1 0,0-1 0,-1-1 0,-1 0 0,28-30 0,-32 28 0,-1 0 0,-1-1 0,0 0 0,-1-1 0,-1 0 0,9-24 0,-11 28 0,0-1 0,2 1 0,0 1 0,0-1 0,1 1 0,1 1 0,16-17 0,-10 11 0,28-38 0,16-45 0,-32 51 0,49-66 0,-69 105-341,1 1 0,0 0-1,16-11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30:31.15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4195 24544,'5080'-4194'0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7:46:27.429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1715 24575,'0'-8'0,"1"-1"0,0 1 0,0-1 0,1 1 0,0-1 0,0 1 0,1 1 0,0-2 0,0 2 0,7-11 0,2-5 0,-8 13 0,1-1 0,1 2 0,0-2 0,0 2 0,1 0 0,11-12 0,-6 10 0,-1-1 0,0-1 0,-1 0 0,16-27 0,-11 11 0,9-12 0,-22 36 0,1 2 0,0-1 0,1 0 0,-1 0 0,0 1 0,1 0 0,6-5 0,12-5 0,-16 10 0,1 0 0,-1 0 0,-1-1 0,1-1 0,-1 1 0,0 0 0,0-1 0,9-10 0,-9 5 0,1-1 0,-1 1 0,-1-2 0,0 1 0,3-11 0,9-25 0,-14 41 0,1 0 0,0 0 0,0 1 0,1-1 0,5-6 0,3-1 0,0-1 0,-2 0 0,1 0 0,-2-1 0,0 0 0,7-18 0,-13 25 0,0-1 0,1 1 0,0 0 0,1 1 0,0-1 0,0 1 0,1-1 0,0 2 0,7-8 0,5-2 0,-9 9 0,-1 0 0,1-1 0,-2 0 0,11-13 0,35-63 0,-50 79 0,1 1 0,0 0 0,0-1 0,0 2 0,1-1 0,7-5 0,34-17 0,-13 8 0,-24 13 0,-2 1 0,0 0 0,0 0 0,-1-1 0,0 0 0,0 0 0,8-9 0,23-29 0,-30 37 0,-1 0 0,1 1 0,0 0 0,12-6 0,-11 6 0,0 0 0,0 0 0,-1-1 0,0 0 0,-1 0 0,1 0 0,-1-1 0,0 0 0,0-1 0,-1 1 0,0-1 0,4-10 0,34-73 0,-1 0 0,-35 81 0,-1-1 0,2 1 0,13-13 0,9-13 0,-8 7 0,37-37 0,-51 57 0,1 2 0,17-12 0,-17 14 0,0-1 0,-1-1 0,14-14 0,-14 13-1365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7:43:29.307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0 554 24575,'1'-5'0,"0"-1"0,-1 0 0,2 1 0,-1-1 0,1 1 0,0-1 0,0 1 0,0 0 0,4-6 0,32-45 0,-30 45 0,6-7 0,1 0 0,19-16 0,-18 19 0,0-2 0,16-22 0,-21 23 0,82-106 0,-80 108 0,1 0 0,0 1 0,0 1 0,1 0 0,1 1 0,18-9 0,-14 10 140,-6 3-516,0-1-1,-1 0 1,13-10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7:43:35.109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1 474 24575,'0'-5'0,"0"0"0,0 0 0,1 0 0,0 0 0,0 0 0,0 0 0,1 1 0,-1-1 0,1 0 0,0 1 0,4-6 0,0 1 0,1 0 0,0 1 0,1 0 0,9-8 0,87-88 0,-50 47 0,-23 24 0,19-18 0,-39 41-16,0-2-1,-1 0 1,-1 0 0,0-1-1,10-16 1,-3 2-1251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18:03:09.276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1448 0 24546,'-1447'1180'0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6.pn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customXml" Target="../ink/ink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4" Type="http://schemas.openxmlformats.org/officeDocument/2006/relationships/customXml" Target="../ink/ink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customXml" Target="../ink/ink6.xml"/><Relationship Id="rId4" Type="http://schemas.openxmlformats.org/officeDocument/2006/relationships/image" Target="../media/image4.tm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jpg"/><Relationship Id="rId7" Type="http://schemas.openxmlformats.org/officeDocument/2006/relationships/customXml" Target="../ink/ink8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customXml" Target="../ink/ink7.xml"/><Relationship Id="rId4" Type="http://schemas.openxmlformats.org/officeDocument/2006/relationships/image" Target="../media/image8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customXml" Target="../ink/ink9.xml"/><Relationship Id="rId4" Type="http://schemas.openxmlformats.org/officeDocument/2006/relationships/image" Target="../media/image11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customXml" Target="../ink/ink10.xml"/><Relationship Id="rId4" Type="http://schemas.openxmlformats.org/officeDocument/2006/relationships/image" Target="../media/image14.tm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customXml" Target="../ink/ink11.xml"/><Relationship Id="rId7" Type="http://schemas.openxmlformats.org/officeDocument/2006/relationships/customXml" Target="../ink/ink1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tmp"/><Relationship Id="rId5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customXml" Target="../ink/ink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4C812C2-BD4A-FCD4-7318-D11FB5440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30" y="57015"/>
            <a:ext cx="8484782" cy="677225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65B3E08-A2E0-5F10-A238-53E03D1E44CF}"/>
                  </a:ext>
                </a:extLst>
              </p14:cNvPr>
              <p14:cNvContentPartPr/>
              <p14:nvPr/>
            </p14:nvContentPartPr>
            <p14:xfrm>
              <a:off x="5145689" y="2105129"/>
              <a:ext cx="744840" cy="8928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65B3E08-A2E0-5F10-A238-53E03D1E44C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10049" y="2069129"/>
                <a:ext cx="816480" cy="9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E46E2746-1865-8888-B680-6C1E499D42B2}"/>
                  </a:ext>
                </a:extLst>
              </p14:cNvPr>
              <p14:cNvContentPartPr/>
              <p14:nvPr/>
            </p14:nvContentPartPr>
            <p14:xfrm>
              <a:off x="4571489" y="3199529"/>
              <a:ext cx="362160" cy="6170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E46E2746-1865-8888-B680-6C1E499D42B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35489" y="3163889"/>
                <a:ext cx="433800" cy="68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6A4FE7CD-42E3-E3FA-282D-05A020FE91FD}"/>
                  </a:ext>
                </a:extLst>
              </p14:cNvPr>
              <p14:cNvContentPartPr/>
              <p14:nvPr/>
            </p14:nvContentPartPr>
            <p14:xfrm>
              <a:off x="4125449" y="2785529"/>
              <a:ext cx="723240" cy="11800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6A4FE7CD-42E3-E3FA-282D-05A020FE91F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89449" y="2749889"/>
                <a:ext cx="794880" cy="125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BF96D95F-2FD4-4A62-DBCA-EAAC71B9F7BE}"/>
                  </a:ext>
                </a:extLst>
              </p14:cNvPr>
              <p14:cNvContentPartPr/>
              <p14:nvPr/>
            </p14:nvContentPartPr>
            <p14:xfrm>
              <a:off x="4859129" y="2023769"/>
              <a:ext cx="774000" cy="7938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BF96D95F-2FD4-4A62-DBCA-EAAC71B9F7B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823129" y="1987769"/>
                <a:ext cx="845640" cy="86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2ACE3DD5-55CC-D4B7-9846-A59FE5F98467}"/>
                  </a:ext>
                </a:extLst>
              </p14:cNvPr>
              <p14:cNvContentPartPr/>
              <p14:nvPr/>
            </p14:nvContentPartPr>
            <p14:xfrm>
              <a:off x="5677769" y="477929"/>
              <a:ext cx="1829160" cy="15102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2ACE3DD5-55CC-D4B7-9846-A59FE5F9846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41769" y="442289"/>
                <a:ext cx="1900800" cy="158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58629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72357-F3FC-3DCD-2889-7C4A06CA3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93E2A-D29E-770E-1470-294AF5255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75" y="-10632"/>
            <a:ext cx="11947450" cy="840422"/>
          </a:xfrm>
        </p:spPr>
        <p:txBody>
          <a:bodyPr>
            <a:normAutofit/>
          </a:bodyPr>
          <a:lstStyle/>
          <a:p>
            <a:r>
              <a:rPr lang="en-GB" dirty="0"/>
              <a:t>Melksham Road from LP junction onto The Common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CB05F3-F71B-E689-C653-F7FAC10F35B1}"/>
              </a:ext>
            </a:extLst>
          </p:cNvPr>
          <p:cNvSpPr txBox="1"/>
          <p:nvPr/>
        </p:nvSpPr>
        <p:spPr>
          <a:xfrm>
            <a:off x="122275" y="4821846"/>
            <a:ext cx="4257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47. All this piece is awful and is very well used. No clear indication it is used a lot to cross the road by children to access school buses. </a:t>
            </a:r>
          </a:p>
        </p:txBody>
      </p:sp>
      <p:pic>
        <p:nvPicPr>
          <p:cNvPr id="9" name="Picture 8" descr="A road with grass and a body of water&#10;&#10;AI-generated content may be incorrect.">
            <a:extLst>
              <a:ext uri="{FF2B5EF4-FFF2-40B4-BE49-F238E27FC236}">
                <a16:creationId xmlns:a16="http://schemas.microsoft.com/office/drawing/2014/main" id="{F15AC2EB-9FA6-A65F-5F2D-421CAA675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09" y="648586"/>
            <a:ext cx="3085657" cy="4114209"/>
          </a:xfrm>
          <a:prstGeom prst="rect">
            <a:avLst/>
          </a:prstGeom>
        </p:spPr>
      </p:pic>
      <p:pic>
        <p:nvPicPr>
          <p:cNvPr id="4" name="Picture 3" descr="A map of a neighborhood&#10;&#10;AI-generated content may be incorrect.">
            <a:extLst>
              <a:ext uri="{FF2B5EF4-FFF2-40B4-BE49-F238E27FC236}">
                <a16:creationId xmlns:a16="http://schemas.microsoft.com/office/drawing/2014/main" id="{554BBA9F-A43F-ACC1-4982-F85D69246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112" y="1201478"/>
            <a:ext cx="4602679" cy="51993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0197DF6-1A70-9829-BEDC-6AD62BAFE946}"/>
                  </a:ext>
                </a:extLst>
              </p14:cNvPr>
              <p14:cNvContentPartPr/>
              <p14:nvPr/>
            </p14:nvContentPartPr>
            <p14:xfrm>
              <a:off x="8633369" y="3754649"/>
              <a:ext cx="435960" cy="7747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0197DF6-1A70-9829-BEDC-6AD62BAFE94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570729" y="3691649"/>
                <a:ext cx="561600" cy="90036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Hexagon 6">
            <a:extLst>
              <a:ext uri="{FF2B5EF4-FFF2-40B4-BE49-F238E27FC236}">
                <a16:creationId xmlns:a16="http://schemas.microsoft.com/office/drawing/2014/main" id="{264F2C0E-4BDF-2374-C4C3-9FA45A5E33C0}"/>
              </a:ext>
            </a:extLst>
          </p:cNvPr>
          <p:cNvSpPr/>
          <p:nvPr/>
        </p:nvSpPr>
        <p:spPr>
          <a:xfrm>
            <a:off x="8202432" y="3668858"/>
            <a:ext cx="64891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47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9D13DA-B102-A987-A648-1E0B326F1083}"/>
              </a:ext>
            </a:extLst>
          </p:cNvPr>
          <p:cNvSpPr txBox="1"/>
          <p:nvPr/>
        </p:nvSpPr>
        <p:spPr>
          <a:xfrm>
            <a:off x="410209" y="5979646"/>
            <a:ext cx="5767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00240761 </a:t>
            </a:r>
            <a:r>
              <a:rPr lang="en-GB" sz="1800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GB" sz="18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Your case has been assigned to our contractor for resolution.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25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DAE47-A841-8189-8376-37A24DC40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038E-D6CF-7955-BA53-2C8700DC9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376" y="-73434"/>
            <a:ext cx="10373833" cy="887568"/>
          </a:xfrm>
        </p:spPr>
        <p:txBody>
          <a:bodyPr>
            <a:normAutofit/>
          </a:bodyPr>
          <a:lstStyle/>
          <a:p>
            <a:r>
              <a:rPr lang="en-GB" dirty="0"/>
              <a:t>Melksham Road from top of LP heading east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5C3805-E609-E13B-67AB-BB90A170902C}"/>
              </a:ext>
            </a:extLst>
          </p:cNvPr>
          <p:cNvSpPr txBox="1"/>
          <p:nvPr/>
        </p:nvSpPr>
        <p:spPr>
          <a:xfrm>
            <a:off x="237461" y="4966342"/>
            <a:ext cx="5858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35. LP cracks you can see down into. Greenery growing through them and encroaching into footway.</a:t>
            </a:r>
          </a:p>
          <a:p>
            <a:r>
              <a:rPr lang="en-GB" dirty="0"/>
              <a:t>LP pathway to post-box and bus stop on this side of road.</a:t>
            </a:r>
          </a:p>
        </p:txBody>
      </p:sp>
      <p:pic>
        <p:nvPicPr>
          <p:cNvPr id="13" name="Content Placeholder 12" descr="A close-up of a road&#10;&#10;AI-generated content may be incorrect.">
            <a:extLst>
              <a:ext uri="{FF2B5EF4-FFF2-40B4-BE49-F238E27FC236}">
                <a16:creationId xmlns:a16="http://schemas.microsoft.com/office/drawing/2014/main" id="{CFB3F78E-39B7-D0F5-99A3-0BA8B56A70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5" y="615004"/>
            <a:ext cx="2734575" cy="3646100"/>
          </a:xfrm>
        </p:spPr>
      </p:pic>
      <p:pic>
        <p:nvPicPr>
          <p:cNvPr id="16" name="Picture 15" descr="A metal drain in a paved path&#10;&#10;AI-generated content may be incorrect.">
            <a:extLst>
              <a:ext uri="{FF2B5EF4-FFF2-40B4-BE49-F238E27FC236}">
                <a16:creationId xmlns:a16="http://schemas.microsoft.com/office/drawing/2014/main" id="{069B3737-24C8-64AD-A791-CC6A1715E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944" y="615004"/>
            <a:ext cx="2734575" cy="3646100"/>
          </a:xfrm>
          <a:prstGeom prst="rect">
            <a:avLst/>
          </a:prstGeom>
        </p:spPr>
      </p:pic>
      <p:pic>
        <p:nvPicPr>
          <p:cNvPr id="4" name="Picture 3" descr="A map of a neighborhood&#10;&#10;AI-generated content may be incorrect.">
            <a:extLst>
              <a:ext uri="{FF2B5EF4-FFF2-40B4-BE49-F238E27FC236}">
                <a16:creationId xmlns:a16="http://schemas.microsoft.com/office/drawing/2014/main" id="{C9C2EC9D-DFF2-4B89-FAED-90A5836C3A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574" y="1035642"/>
            <a:ext cx="2973619" cy="3499782"/>
          </a:xfrm>
          <a:prstGeom prst="rect">
            <a:avLst/>
          </a:prstGeom>
        </p:spPr>
      </p:pic>
      <p:sp>
        <p:nvSpPr>
          <p:cNvPr id="7" name="Hexagon 6">
            <a:extLst>
              <a:ext uri="{FF2B5EF4-FFF2-40B4-BE49-F238E27FC236}">
                <a16:creationId xmlns:a16="http://schemas.microsoft.com/office/drawing/2014/main" id="{F18A5BAA-CD83-E9D8-B93F-9B0616DBBD7F}"/>
              </a:ext>
            </a:extLst>
          </p:cNvPr>
          <p:cNvSpPr/>
          <p:nvPr/>
        </p:nvSpPr>
        <p:spPr>
          <a:xfrm>
            <a:off x="9764013" y="1813028"/>
            <a:ext cx="626761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35</a:t>
            </a:r>
            <a:endParaRPr lang="en-GB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1F90A453-78E1-4658-03BE-D51B2BA1C00F}"/>
                  </a:ext>
                </a:extLst>
              </p14:cNvPr>
              <p14:cNvContentPartPr/>
              <p14:nvPr/>
            </p14:nvContentPartPr>
            <p14:xfrm>
              <a:off x="10307438" y="1993291"/>
              <a:ext cx="477062" cy="617119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1F90A453-78E1-4658-03BE-D51B2BA1C00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44477" y="1930320"/>
                <a:ext cx="602624" cy="742702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15663F60-0442-8BD1-CD26-905F7E509C9A}"/>
              </a:ext>
            </a:extLst>
          </p:cNvPr>
          <p:cNvSpPr txBox="1"/>
          <p:nvPr/>
        </p:nvSpPr>
        <p:spPr>
          <a:xfrm>
            <a:off x="581013" y="5955268"/>
            <a:ext cx="518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00240735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Will be included in the upcoming footpath works, due in September.​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13" descr="A road with a sign on it&#10;&#10;AI-generated content may be incorrect.">
            <a:extLst>
              <a:ext uri="{FF2B5EF4-FFF2-40B4-BE49-F238E27FC236}">
                <a16:creationId xmlns:a16="http://schemas.microsoft.com/office/drawing/2014/main" id="{D8D1BFFB-65E8-436D-4954-072AAD1113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759" y="615004"/>
            <a:ext cx="2734575" cy="36461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CAF055-711F-4BC8-1C8C-7880FBDA47DC}"/>
              </a:ext>
            </a:extLst>
          </p:cNvPr>
          <p:cNvSpPr txBox="1"/>
          <p:nvPr/>
        </p:nvSpPr>
        <p:spPr>
          <a:xfrm>
            <a:off x="6048742" y="4535424"/>
            <a:ext cx="292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34. Cracks can see down into. Greenery growing in some and encroaching footway.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3D3472-BD86-C358-BDFD-A0EC405ED2BC}"/>
              </a:ext>
            </a:extLst>
          </p:cNvPr>
          <p:cNvSpPr txBox="1"/>
          <p:nvPr/>
        </p:nvSpPr>
        <p:spPr>
          <a:xfrm>
            <a:off x="6211925" y="5735753"/>
            <a:ext cx="3215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00240734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50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C6A77-05CB-B1AC-7CDC-6D6F0FAD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828" y="170122"/>
            <a:ext cx="10388009" cy="499730"/>
          </a:xfrm>
        </p:spPr>
        <p:txBody>
          <a:bodyPr>
            <a:normAutofit fontScale="90000"/>
          </a:bodyPr>
          <a:lstStyle/>
          <a:p>
            <a:r>
              <a:rPr lang="en-GB" dirty="0"/>
              <a:t>Melksham Road from top of LP heading east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9B93CC-639B-CB30-934D-529D52643E44}"/>
              </a:ext>
            </a:extLst>
          </p:cNvPr>
          <p:cNvSpPr txBox="1"/>
          <p:nvPr/>
        </p:nvSpPr>
        <p:spPr>
          <a:xfrm>
            <a:off x="284074" y="5093476"/>
            <a:ext cx="3521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37. 246. Bumpy footway and no </a:t>
            </a:r>
          </a:p>
          <a:p>
            <a:r>
              <a:rPr lang="en-GB" dirty="0"/>
              <a:t>Distinction to driveways or road. Red tarmac for crossing?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C4F410-D7CC-2269-5EF9-EAEC2DED4DF1}"/>
              </a:ext>
            </a:extLst>
          </p:cNvPr>
          <p:cNvSpPr txBox="1"/>
          <p:nvPr/>
        </p:nvSpPr>
        <p:spPr>
          <a:xfrm>
            <a:off x="4243128" y="5036330"/>
            <a:ext cx="339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36. Outside 247. footway down to soil at the edges.</a:t>
            </a:r>
          </a:p>
        </p:txBody>
      </p:sp>
      <p:pic>
        <p:nvPicPr>
          <p:cNvPr id="5" name="Content Placeholder 4" descr="A shadow of a tree on the side of a road&#10;&#10;AI-generated content may be incorrect.">
            <a:extLst>
              <a:ext uri="{FF2B5EF4-FFF2-40B4-BE49-F238E27FC236}">
                <a16:creationId xmlns:a16="http://schemas.microsoft.com/office/drawing/2014/main" id="{CCFE9F00-A0B4-FE1F-645B-E5575A9EB8F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20" y="710242"/>
            <a:ext cx="3263503" cy="4351338"/>
          </a:xfrm>
        </p:spPr>
      </p:pic>
      <p:pic>
        <p:nvPicPr>
          <p:cNvPr id="9" name="Content Placeholder 8" descr="A shadow of a person on the side of a road&#10;&#10;AI-generated content may be incorrect.">
            <a:extLst>
              <a:ext uri="{FF2B5EF4-FFF2-40B4-BE49-F238E27FC236}">
                <a16:creationId xmlns:a16="http://schemas.microsoft.com/office/drawing/2014/main" id="{31912593-1F35-7285-F2DD-391DAD92DD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28" y="684993"/>
            <a:ext cx="3263503" cy="4351338"/>
          </a:xfrm>
        </p:spPr>
      </p:pic>
      <p:pic>
        <p:nvPicPr>
          <p:cNvPr id="4" name="Picture 3" descr="A map of a neighborhood&#10;&#10;AI-generated content may be incorrect.">
            <a:extLst>
              <a:ext uri="{FF2B5EF4-FFF2-40B4-BE49-F238E27FC236}">
                <a16:creationId xmlns:a16="http://schemas.microsoft.com/office/drawing/2014/main" id="{8E1E056C-AB46-75B3-E8DA-A4CB2AC3B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583" y="1253331"/>
            <a:ext cx="3147584" cy="432886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8622863-1558-8AF5-33E8-3D27A6F63FA2}"/>
                  </a:ext>
                </a:extLst>
              </p14:cNvPr>
              <p14:cNvContentPartPr/>
              <p14:nvPr/>
            </p14:nvContentPartPr>
            <p14:xfrm>
              <a:off x="9856289" y="2234729"/>
              <a:ext cx="181440" cy="1998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8622863-1558-8AF5-33E8-3D27A6F63FA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793289" y="2172089"/>
                <a:ext cx="307080" cy="32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8AF9E27-E81A-E256-2C90-AEE8BFE1DF3C}"/>
                  </a:ext>
                </a:extLst>
              </p14:cNvPr>
              <p14:cNvContentPartPr/>
              <p14:nvPr/>
            </p14:nvContentPartPr>
            <p14:xfrm>
              <a:off x="10238969" y="1934489"/>
              <a:ext cx="139680" cy="1710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8AF9E27-E81A-E256-2C90-AEE8BFE1DF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176329" y="1871849"/>
                <a:ext cx="265320" cy="29664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Hexagon 9">
            <a:extLst>
              <a:ext uri="{FF2B5EF4-FFF2-40B4-BE49-F238E27FC236}">
                <a16:creationId xmlns:a16="http://schemas.microsoft.com/office/drawing/2014/main" id="{F18A5BAA-CD83-E9D8-B93F-9B0616DBBD7F}"/>
              </a:ext>
            </a:extLst>
          </p:cNvPr>
          <p:cNvSpPr/>
          <p:nvPr/>
        </p:nvSpPr>
        <p:spPr>
          <a:xfrm>
            <a:off x="9867382" y="1376384"/>
            <a:ext cx="62695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37</a:t>
            </a:r>
            <a:endParaRPr lang="en-GB" dirty="0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F18A5BAA-CD83-E9D8-B93F-9B0616DBBD7F}"/>
              </a:ext>
            </a:extLst>
          </p:cNvPr>
          <p:cNvSpPr/>
          <p:nvPr/>
        </p:nvSpPr>
        <p:spPr>
          <a:xfrm>
            <a:off x="9140567" y="2090072"/>
            <a:ext cx="632685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36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EA0D12-A5AA-E1B6-E4B0-F7C7A2612A2E}"/>
              </a:ext>
            </a:extLst>
          </p:cNvPr>
          <p:cNvSpPr txBox="1"/>
          <p:nvPr/>
        </p:nvSpPr>
        <p:spPr>
          <a:xfrm>
            <a:off x="166306" y="5902725"/>
            <a:ext cx="3927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00240736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3435B8-AA31-CD02-1D05-56A6DAC95D41}"/>
              </a:ext>
            </a:extLst>
          </p:cNvPr>
          <p:cNvSpPr txBox="1"/>
          <p:nvPr/>
        </p:nvSpPr>
        <p:spPr>
          <a:xfrm>
            <a:off x="4093535" y="5718059"/>
            <a:ext cx="4452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00240737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664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F33E9-5368-E3CF-F7BE-8C35BFBBF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C899E-8548-78B4-06DB-636597AA7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279" y="-171428"/>
            <a:ext cx="7655442" cy="1325563"/>
          </a:xfrm>
        </p:spPr>
        <p:txBody>
          <a:bodyPr>
            <a:normAutofit/>
          </a:bodyPr>
          <a:lstStyle/>
          <a:p>
            <a:r>
              <a:rPr lang="en-GB" dirty="0"/>
              <a:t>Melksham Road to The Common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DD5A3F-C526-39F5-C411-539D906E7BB4}"/>
              </a:ext>
            </a:extLst>
          </p:cNvPr>
          <p:cNvSpPr txBox="1"/>
          <p:nvPr/>
        </p:nvSpPr>
        <p:spPr>
          <a:xfrm>
            <a:off x="443514" y="4998224"/>
            <a:ext cx="3245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38. Outside 223. Uneven, bumpy and no definition to drive/footway.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85AB56-864C-5D8E-3A91-EE289F17CF5D}"/>
              </a:ext>
            </a:extLst>
          </p:cNvPr>
          <p:cNvSpPr txBox="1"/>
          <p:nvPr/>
        </p:nvSpPr>
        <p:spPr>
          <a:xfrm>
            <a:off x="3983887" y="4998224"/>
            <a:ext cx="31521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39. Outside 222. Footway crumbling  away to stones. Camber to it too.</a:t>
            </a:r>
          </a:p>
        </p:txBody>
      </p:sp>
      <p:pic>
        <p:nvPicPr>
          <p:cNvPr id="4" name="Picture 3" descr="A road with a curb and a car parked on it&#10;&#10;AI-generated content may be incorrect.">
            <a:extLst>
              <a:ext uri="{FF2B5EF4-FFF2-40B4-BE49-F238E27FC236}">
                <a16:creationId xmlns:a16="http://schemas.microsoft.com/office/drawing/2014/main" id="{AAE426B6-048B-B2AA-7CAB-F90BF9D54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6" y="671366"/>
            <a:ext cx="3245144" cy="4326858"/>
          </a:xfrm>
          <a:prstGeom prst="rect">
            <a:avLst/>
          </a:prstGeom>
        </p:spPr>
      </p:pic>
      <p:pic>
        <p:nvPicPr>
          <p:cNvPr id="9" name="Picture 8" descr="A road with a drain&#10;&#10;AI-generated content may be incorrect.">
            <a:extLst>
              <a:ext uri="{FF2B5EF4-FFF2-40B4-BE49-F238E27FC236}">
                <a16:creationId xmlns:a16="http://schemas.microsoft.com/office/drawing/2014/main" id="{0C2B3F80-30DD-3A58-FC3E-5F40F9F4E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851" y="707178"/>
            <a:ext cx="3245143" cy="4326858"/>
          </a:xfrm>
          <a:prstGeom prst="rect">
            <a:avLst/>
          </a:prstGeom>
        </p:spPr>
      </p:pic>
      <p:pic>
        <p:nvPicPr>
          <p:cNvPr id="5" name="Picture 4" descr="A map of a neighborhood&#10;&#10;AI-generated content may be incorrect.">
            <a:extLst>
              <a:ext uri="{FF2B5EF4-FFF2-40B4-BE49-F238E27FC236}">
                <a16:creationId xmlns:a16="http://schemas.microsoft.com/office/drawing/2014/main" id="{8755972B-BDDF-0E6F-6A60-B8498C2DBB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832" y="1265274"/>
            <a:ext cx="4631189" cy="354064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AFC8BCF-33C1-C433-F9EB-9A3562BB27F1}"/>
                  </a:ext>
                </a:extLst>
              </p14:cNvPr>
              <p14:cNvContentPartPr/>
              <p14:nvPr/>
            </p14:nvContentPartPr>
            <p14:xfrm>
              <a:off x="9696449" y="2870607"/>
              <a:ext cx="521640" cy="4251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AFC8BCF-33C1-C433-F9EB-9A3562BB27F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33809" y="2807607"/>
                <a:ext cx="647280" cy="5508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2AA86E48-E699-3497-7092-EC86D9349DF9}"/>
              </a:ext>
            </a:extLst>
          </p:cNvPr>
          <p:cNvSpPr txBox="1"/>
          <p:nvPr/>
        </p:nvSpPr>
        <p:spPr>
          <a:xfrm>
            <a:off x="148285" y="5841018"/>
            <a:ext cx="3835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00240739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E3B60-A129-844A-A781-123E0881340C}"/>
              </a:ext>
            </a:extLst>
          </p:cNvPr>
          <p:cNvSpPr txBox="1"/>
          <p:nvPr/>
        </p:nvSpPr>
        <p:spPr>
          <a:xfrm>
            <a:off x="3895493" y="5812647"/>
            <a:ext cx="4401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00240740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21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49FF3-6B29-6A1D-F51C-FDC3C2998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B32C1-6EB4-43C3-5597-783AC4A3F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279" y="-171428"/>
            <a:ext cx="7655442" cy="1325563"/>
          </a:xfrm>
        </p:spPr>
        <p:txBody>
          <a:bodyPr>
            <a:normAutofit/>
          </a:bodyPr>
          <a:lstStyle/>
          <a:p>
            <a:r>
              <a:rPr lang="en-GB" dirty="0"/>
              <a:t>Melksham Road to The Common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DC2F5B-FCD3-B80C-059D-8D078BB811A2}"/>
              </a:ext>
            </a:extLst>
          </p:cNvPr>
          <p:cNvSpPr txBox="1"/>
          <p:nvPr/>
        </p:nvSpPr>
        <p:spPr>
          <a:xfrm>
            <a:off x="382771" y="5433237"/>
            <a:ext cx="3245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40. Has been some sort of repair job but breaking up at edge to road as well now.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D790E7-C9CD-93DC-C715-9A9049604E0B}"/>
              </a:ext>
            </a:extLst>
          </p:cNvPr>
          <p:cNvSpPr txBox="1"/>
          <p:nvPr/>
        </p:nvSpPr>
        <p:spPr>
          <a:xfrm>
            <a:off x="4201596" y="5433237"/>
            <a:ext cx="3853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41. 221-219 whole stretch is crumbling underfoot as newer piece right where people walk.</a:t>
            </a:r>
          </a:p>
        </p:txBody>
      </p:sp>
      <p:pic>
        <p:nvPicPr>
          <p:cNvPr id="5" name="Picture 4" descr="A road with a large crack&#10;&#10;AI-generated content may be incorrect.">
            <a:extLst>
              <a:ext uri="{FF2B5EF4-FFF2-40B4-BE49-F238E27FC236}">
                <a16:creationId xmlns:a16="http://schemas.microsoft.com/office/drawing/2014/main" id="{6E3DAAA3-00D1-5D24-EADB-31BBD5A5D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71" y="793529"/>
            <a:ext cx="3479781" cy="4639708"/>
          </a:xfrm>
          <a:prstGeom prst="rect">
            <a:avLst/>
          </a:prstGeom>
        </p:spPr>
      </p:pic>
      <p:pic>
        <p:nvPicPr>
          <p:cNvPr id="7" name="Picture 6" descr="A road with a sign on it&#10;&#10;AI-generated content may be incorrect.">
            <a:extLst>
              <a:ext uri="{FF2B5EF4-FFF2-40B4-BE49-F238E27FC236}">
                <a16:creationId xmlns:a16="http://schemas.microsoft.com/office/drawing/2014/main" id="{A54109D3-5170-2999-C312-7119861F3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596" y="793529"/>
            <a:ext cx="3479781" cy="4639708"/>
          </a:xfrm>
          <a:prstGeom prst="rect">
            <a:avLst/>
          </a:prstGeom>
        </p:spPr>
      </p:pic>
      <p:pic>
        <p:nvPicPr>
          <p:cNvPr id="4" name="Picture 3" descr="A map of a neighborhood&#10;&#10;AI-generated content may be incorrect.">
            <a:extLst>
              <a:ext uri="{FF2B5EF4-FFF2-40B4-BE49-F238E27FC236}">
                <a16:creationId xmlns:a16="http://schemas.microsoft.com/office/drawing/2014/main" id="{8CE70E19-CF8B-1779-C321-4055E252C2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182" y="1069976"/>
            <a:ext cx="4087077" cy="38316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BB91A9B-E180-F4A8-A6B2-EBDF373F46E2}"/>
                  </a:ext>
                </a:extLst>
              </p14:cNvPr>
              <p14:cNvContentPartPr/>
              <p14:nvPr/>
            </p14:nvContentPartPr>
            <p14:xfrm>
              <a:off x="10983449" y="1769727"/>
              <a:ext cx="941040" cy="9410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BB91A9B-E180-F4A8-A6B2-EBDF373F46E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920449" y="1707087"/>
                <a:ext cx="1066680" cy="106668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44A7DDD7-A7AD-D750-C093-95DD67280986}"/>
              </a:ext>
            </a:extLst>
          </p:cNvPr>
          <p:cNvSpPr txBox="1"/>
          <p:nvPr/>
        </p:nvSpPr>
        <p:spPr>
          <a:xfrm>
            <a:off x="1354167" y="6356567"/>
            <a:ext cx="871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00240741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Noted and apps inspected. Footpath works planned for later in the year.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189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705E8-48FA-2034-DEC1-6AEA7D282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5C1BF-B90B-F978-C5A9-B8B7735E7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279" y="-171428"/>
            <a:ext cx="7655442" cy="1325563"/>
          </a:xfrm>
        </p:spPr>
        <p:txBody>
          <a:bodyPr>
            <a:normAutofit/>
          </a:bodyPr>
          <a:lstStyle/>
          <a:p>
            <a:r>
              <a:rPr lang="en-GB" dirty="0"/>
              <a:t>Melksham Road to The Common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4414D2-C55D-A10D-9305-2CF897218190}"/>
              </a:ext>
            </a:extLst>
          </p:cNvPr>
          <p:cNvSpPr txBox="1"/>
          <p:nvPr/>
        </p:nvSpPr>
        <p:spPr>
          <a:xfrm>
            <a:off x="4337640" y="5301581"/>
            <a:ext cx="3447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42. No. 217. trip hazard with piece in middle of footway.</a:t>
            </a:r>
          </a:p>
        </p:txBody>
      </p:sp>
      <p:pic>
        <p:nvPicPr>
          <p:cNvPr id="9" name="Picture 8" descr="A road with a shadow on the ground&#10;&#10;AI-generated content may be incorrect.">
            <a:extLst>
              <a:ext uri="{FF2B5EF4-FFF2-40B4-BE49-F238E27FC236}">
                <a16:creationId xmlns:a16="http://schemas.microsoft.com/office/drawing/2014/main" id="{10340D92-4856-FB41-C96C-C57AF6655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058" y="768354"/>
            <a:ext cx="3447884" cy="459717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68FF89B-B5A4-3781-D826-79C71A9AAB6A}"/>
                  </a:ext>
                </a:extLst>
              </p14:cNvPr>
              <p14:cNvContentPartPr/>
              <p14:nvPr/>
            </p14:nvContentPartPr>
            <p14:xfrm>
              <a:off x="6120929" y="2529687"/>
              <a:ext cx="1506240" cy="1709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68FF89B-B5A4-3781-D826-79C71A9AAB6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57929" y="2466687"/>
                <a:ext cx="1631880" cy="183492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 descr="A map of a neighborhood&#10;&#10;AI-generated content may be incorrect.">
            <a:extLst>
              <a:ext uri="{FF2B5EF4-FFF2-40B4-BE49-F238E27FC236}">
                <a16:creationId xmlns:a16="http://schemas.microsoft.com/office/drawing/2014/main" id="{0285B8F3-CBDC-99F9-6EDA-301976FBEB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182" y="1069976"/>
            <a:ext cx="4087077" cy="38316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EC4C0AD-8C42-97A5-A5F8-AA2FA040673A}"/>
                  </a:ext>
                </a:extLst>
              </p14:cNvPr>
              <p14:cNvContentPartPr/>
              <p14:nvPr/>
            </p14:nvContentPartPr>
            <p14:xfrm>
              <a:off x="10101089" y="3263727"/>
              <a:ext cx="342720" cy="298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EC4C0AD-8C42-97A5-A5F8-AA2FA040673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038089" y="3200727"/>
                <a:ext cx="468360" cy="42372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Hexagon 9">
            <a:extLst>
              <a:ext uri="{FF2B5EF4-FFF2-40B4-BE49-F238E27FC236}">
                <a16:creationId xmlns:a16="http://schemas.microsoft.com/office/drawing/2014/main" id="{4176B5EC-7B62-DEB7-F39E-2D92306491F2}"/>
              </a:ext>
            </a:extLst>
          </p:cNvPr>
          <p:cNvSpPr/>
          <p:nvPr/>
        </p:nvSpPr>
        <p:spPr>
          <a:xfrm>
            <a:off x="10377175" y="3412767"/>
            <a:ext cx="670053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42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501AF4-3144-9908-F9A1-DCB44579A1A8}"/>
              </a:ext>
            </a:extLst>
          </p:cNvPr>
          <p:cNvSpPr txBox="1"/>
          <p:nvPr/>
        </p:nvSpPr>
        <p:spPr>
          <a:xfrm>
            <a:off x="4337640" y="5947912"/>
            <a:ext cx="4413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00240754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295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D2F3C-FE2D-E65D-0B02-162D496AC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99555-59A1-F81A-B95A-1F6F80C24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279" y="-171428"/>
            <a:ext cx="7655442" cy="1325563"/>
          </a:xfrm>
        </p:spPr>
        <p:txBody>
          <a:bodyPr>
            <a:normAutofit/>
          </a:bodyPr>
          <a:lstStyle/>
          <a:p>
            <a:r>
              <a:rPr lang="en-GB" dirty="0"/>
              <a:t>Melksham Road to The Common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FF30E2-F52F-D260-D88C-3C7239322E34}"/>
              </a:ext>
            </a:extLst>
          </p:cNvPr>
          <p:cNvSpPr txBox="1"/>
          <p:nvPr/>
        </p:nvSpPr>
        <p:spPr>
          <a:xfrm>
            <a:off x="446568" y="4985769"/>
            <a:ext cx="5649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43. No. 215/Gypsy Lane entrance.</a:t>
            </a:r>
          </a:p>
          <a:p>
            <a:r>
              <a:rPr lang="en-GB" dirty="0"/>
              <a:t>Drain edge awful and tarmac missing to roadside. Very uneven surface for this whole piece.</a:t>
            </a:r>
          </a:p>
        </p:txBody>
      </p:sp>
      <p:pic>
        <p:nvPicPr>
          <p:cNvPr id="5" name="Picture 4" descr="A road with a stone structure and a metal grate&#10;&#10;AI-generated content may be incorrect.">
            <a:extLst>
              <a:ext uri="{FF2B5EF4-FFF2-40B4-BE49-F238E27FC236}">
                <a16:creationId xmlns:a16="http://schemas.microsoft.com/office/drawing/2014/main" id="{26B46466-351E-25B9-536F-D5BF4EE6D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68" y="1154135"/>
            <a:ext cx="5008875" cy="3758797"/>
          </a:xfrm>
          <a:prstGeom prst="rect">
            <a:avLst/>
          </a:prstGeom>
        </p:spPr>
      </p:pic>
      <p:pic>
        <p:nvPicPr>
          <p:cNvPr id="3" name="Picture 2" descr="A map of a neighborhood&#10;&#10;AI-generated content may be incorrect.">
            <a:extLst>
              <a:ext uri="{FF2B5EF4-FFF2-40B4-BE49-F238E27FC236}">
                <a16:creationId xmlns:a16="http://schemas.microsoft.com/office/drawing/2014/main" id="{D92AE440-7334-9663-7EDE-6DAF7FB99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057" y="1154135"/>
            <a:ext cx="4549278" cy="38316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74EDE48-B3B2-F59D-0FAD-B7B95A4660D9}"/>
                  </a:ext>
                </a:extLst>
              </p14:cNvPr>
              <p14:cNvContentPartPr/>
              <p14:nvPr/>
            </p14:nvContentPartPr>
            <p14:xfrm>
              <a:off x="7708169" y="3742091"/>
              <a:ext cx="393840" cy="415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74EDE48-B3B2-F59D-0FAD-B7B95A4660D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45529" y="3679451"/>
                <a:ext cx="519480" cy="54072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034198E0-9A9C-55F0-4E79-EA98D1EC9254}"/>
              </a:ext>
            </a:extLst>
          </p:cNvPr>
          <p:cNvSpPr txBox="1"/>
          <p:nvPr/>
        </p:nvSpPr>
        <p:spPr>
          <a:xfrm>
            <a:off x="875701" y="5909099"/>
            <a:ext cx="4429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00240756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Your case has been assigned to an officer for investigation.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912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D066E-8C38-01D2-1DE8-C418E5A1C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7CA9B-F565-A1FB-E0E2-DFA27E37E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279" y="-171428"/>
            <a:ext cx="7655442" cy="1325563"/>
          </a:xfrm>
        </p:spPr>
        <p:txBody>
          <a:bodyPr>
            <a:normAutofit/>
          </a:bodyPr>
          <a:lstStyle/>
          <a:p>
            <a:r>
              <a:rPr lang="en-GB" dirty="0"/>
              <a:t>Melksham Road to The Common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9A4CB1-E712-5495-7D0E-7294E68A82A2}"/>
              </a:ext>
            </a:extLst>
          </p:cNvPr>
          <p:cNvSpPr txBox="1"/>
          <p:nvPr/>
        </p:nvSpPr>
        <p:spPr>
          <a:xfrm>
            <a:off x="414726" y="5403782"/>
            <a:ext cx="3245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44. No. 210. Uneven and breaking up across footway.</a:t>
            </a:r>
          </a:p>
        </p:txBody>
      </p:sp>
      <p:pic>
        <p:nvPicPr>
          <p:cNvPr id="12" name="Picture 11" descr="A dirt road with a curb and a stone wall&#10;&#10;AI-generated content may be incorrect.">
            <a:extLst>
              <a:ext uri="{FF2B5EF4-FFF2-40B4-BE49-F238E27FC236}">
                <a16:creationId xmlns:a16="http://schemas.microsoft.com/office/drawing/2014/main" id="{E96C071C-D6A9-9C1C-7343-A8A022CD9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26" y="684832"/>
            <a:ext cx="3527628" cy="4703504"/>
          </a:xfrm>
          <a:prstGeom prst="rect">
            <a:avLst/>
          </a:prstGeom>
        </p:spPr>
      </p:pic>
      <p:pic>
        <p:nvPicPr>
          <p:cNvPr id="16" name="Picture 15" descr="A road with a stone wall and a car parked on the side&#10;&#10;AI-generated content may be incorrect.">
            <a:extLst>
              <a:ext uri="{FF2B5EF4-FFF2-40B4-BE49-F238E27FC236}">
                <a16:creationId xmlns:a16="http://schemas.microsoft.com/office/drawing/2014/main" id="{A62A8FE4-9AC2-2A07-4703-289E7FCA3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186" y="684832"/>
            <a:ext cx="3527628" cy="470350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A09FF2C-52A8-5548-2B80-ECAE6DE87CCC}"/>
              </a:ext>
            </a:extLst>
          </p:cNvPr>
          <p:cNvSpPr txBox="1"/>
          <p:nvPr/>
        </p:nvSpPr>
        <p:spPr>
          <a:xfrm>
            <a:off x="4332186" y="5388336"/>
            <a:ext cx="3527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45. No. 209. All a bit of a mess this piece of footway.</a:t>
            </a:r>
          </a:p>
        </p:txBody>
      </p:sp>
      <p:pic>
        <p:nvPicPr>
          <p:cNvPr id="3" name="Picture 2" descr="A map of a city&#10;&#10;AI-generated content may be incorrect.">
            <a:extLst>
              <a:ext uri="{FF2B5EF4-FFF2-40B4-BE49-F238E27FC236}">
                <a16:creationId xmlns:a16="http://schemas.microsoft.com/office/drawing/2014/main" id="{D0622B23-C401-683A-40FD-7C3ED330C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651" y="835782"/>
            <a:ext cx="4066835" cy="47035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53CA08-948C-1D4D-F3B5-67CA453124A3}"/>
              </a:ext>
            </a:extLst>
          </p:cNvPr>
          <p:cNvSpPr txBox="1"/>
          <p:nvPr/>
        </p:nvSpPr>
        <p:spPr>
          <a:xfrm>
            <a:off x="4450294" y="5948980"/>
            <a:ext cx="4183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00240758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repair​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0A5FF8-1CAD-436E-3657-7DEA8D338BEA}"/>
              </a:ext>
            </a:extLst>
          </p:cNvPr>
          <p:cNvSpPr txBox="1"/>
          <p:nvPr/>
        </p:nvSpPr>
        <p:spPr>
          <a:xfrm>
            <a:off x="159851" y="5921430"/>
            <a:ext cx="4794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00240757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990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3504A-E47D-D592-D15A-1B3D5CD10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B2E7B15-F5C3-5133-EDA0-90552779CFB3}"/>
              </a:ext>
            </a:extLst>
          </p:cNvPr>
          <p:cNvSpPr txBox="1"/>
          <p:nvPr/>
        </p:nvSpPr>
        <p:spPr>
          <a:xfrm>
            <a:off x="4148914" y="5448816"/>
            <a:ext cx="67180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46. Top of Little Parks on both sides has cracks in footway you can see down into. Greenery growing in some too. No dropped kerbs for crossing LP junction.</a:t>
            </a:r>
          </a:p>
        </p:txBody>
      </p:sp>
      <p:pic>
        <p:nvPicPr>
          <p:cNvPr id="15" name="Picture 14" descr="A road with a crack in the ground&#10;&#10;AI-generated content may be incorrect.">
            <a:extLst>
              <a:ext uri="{FF2B5EF4-FFF2-40B4-BE49-F238E27FC236}">
                <a16:creationId xmlns:a16="http://schemas.microsoft.com/office/drawing/2014/main" id="{34D6B9AF-9F54-4680-E4A7-534953BE0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14" y="1105786"/>
            <a:ext cx="3138820" cy="4185094"/>
          </a:xfrm>
          <a:prstGeom prst="rect">
            <a:avLst/>
          </a:prstGeom>
        </p:spPr>
      </p:pic>
      <p:pic>
        <p:nvPicPr>
          <p:cNvPr id="18" name="Picture 17" descr="A road with houses and a street corner&#10;&#10;AI-generated content may be incorrect.">
            <a:extLst>
              <a:ext uri="{FF2B5EF4-FFF2-40B4-BE49-F238E27FC236}">
                <a16:creationId xmlns:a16="http://schemas.microsoft.com/office/drawing/2014/main" id="{E202656D-0394-763D-29D3-7BD6FFC6E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097" y="1086018"/>
            <a:ext cx="3138820" cy="418509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790A55C-D9AF-ED1F-05C6-71B947B9980D}"/>
              </a:ext>
            </a:extLst>
          </p:cNvPr>
          <p:cNvSpPr txBox="1">
            <a:spLocks/>
          </p:cNvSpPr>
          <p:nvPr/>
        </p:nvSpPr>
        <p:spPr>
          <a:xfrm>
            <a:off x="122275" y="-10633"/>
            <a:ext cx="119474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Melksham Road from LP junction onto The Common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CB6407-58F4-5279-5E54-7AE3E521E9D4}"/>
              </a:ext>
            </a:extLst>
          </p:cNvPr>
          <p:cNvSpPr txBox="1"/>
          <p:nvPr/>
        </p:nvSpPr>
        <p:spPr>
          <a:xfrm>
            <a:off x="936027" y="5290549"/>
            <a:ext cx="3614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00240760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Will be included in the upcoming footpath works, due September​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659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505</Words>
  <Application>Microsoft Office PowerPoint</Application>
  <PresentationFormat>Widescreen</PresentationFormat>
  <Paragraphs>44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PowerPoint Presentation</vt:lpstr>
      <vt:lpstr>Melksham Road from top of LP heading east</vt:lpstr>
      <vt:lpstr>Melksham Road from top of LP heading east</vt:lpstr>
      <vt:lpstr>Melksham Road to The Common</vt:lpstr>
      <vt:lpstr>Melksham Road to The Common</vt:lpstr>
      <vt:lpstr>Melksham Road to The Common</vt:lpstr>
      <vt:lpstr>Melksham Road to The Common</vt:lpstr>
      <vt:lpstr>Melksham Road to The Common</vt:lpstr>
      <vt:lpstr>PowerPoint Presentation</vt:lpstr>
      <vt:lpstr>Melksham Road from LP junction onto The Common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40</cp:revision>
  <dcterms:created xsi:type="dcterms:W3CDTF">2025-02-25T10:05:33Z</dcterms:created>
  <dcterms:modified xsi:type="dcterms:W3CDTF">2026-03-04T12:34:12Z</dcterms:modified>
</cp:coreProperties>
</file>