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67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14:42.013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1 24575,'-1'74'0,"3"114"0,1-149 0,1 0 0,17 66 0,-14-84 0,1 0 0,0-1 0,20 33 0,3 5 0,88 214 0,-87-202 0,-16-33 0,1 0 0,2-1 0,32 45 0,37 50 0,-65-92 0,2-1 0,1-1 0,2-1 0,34 32 0,-9-16 0,-3 3 0,45 63 0,74 126 0,47 61 0,-59-123 0,44 59 0,-146-172 0,4-2 0,75 67 0,147 100 0,-128-106 0,-74-60 0,104 118 0,-118-117 0,34 36 0,399 386 0,-409-407 0,81 97 0,-12-12 0,-123-134 0,171 183 0,-129-133 0,118 100 0,169 189 0,-147-141 0,20-18 0,-61-84 0,72 59 0,-174-130 0,1-3 0,3-3 0,86 43 0,-70-42 0,136 104 0,70 87 0,-40-30 0,-105-103 0,-132-99 0,-1-1 0,2-1 0,-1-2 0,2 0 0,31 8 0,199 25 0,-43-11 0,-91-8 0,1-5 0,145 4 0,-101-12 0,13 1 0,-147-12 0,0-1 0,-1-2 0,52-11 0,96-21 0,-148 28-1365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14:48.367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7065 24575,'57'0'0,"-5"1"0,0-1 0,-1-3 0,75-14 0,-109 11 0,0 0 0,0-1 0,-1-1 0,0 0 0,28-20 0,-25 15 0,1 1 0,41-18 0,-29 19 0,-1-2 0,0-1 0,0-2 0,37-25 0,-50 28 0,1 0 0,0 1 0,1 1 0,1 0 0,0 2 0,39-13 0,-27 13 0,1 1 0,0 1 0,56-3 0,-37 6 0,66-13 0,-87 11 0,-1 0 0,0-2 0,0-2 0,-1 0 0,43-23 0,-52 21 0,0-2 0,-1 0 0,0-2 0,-1 0 0,-1-1 0,16-20 0,-6 8 0,35-28 0,-44 43 0,1 2 0,0 1 0,0 1 0,27-10 0,-25 11 0,0-1 0,0-1 0,38-25 0,136-106 0,-168 123 0,60-33 0,-60 37 0,50-36 0,16-33 0,-43 35 0,-18 16 0,-1-1 0,34-49 0,38-43 0,-22 33 0,-37 40 0,-36 40 0,-1 1 0,-1-1 0,0 0 0,0 0 0,-2-1 0,0 0 0,6-24 0,4-10 0,34-80 0,56-184 0,-88 242 0,-5 18 0,28-78 0,-34 115 0,2 1 0,-1 1 0,14-17 0,8-16 0,2-11 0,-3-3 0,-2 0 0,-3-1 0,-3-1 0,21-108 0,-38 157 0,0 1 0,1-1 0,0 1 0,1-1 0,1 1 0,7-11 0,46-64 0,-40 63 0,-2 0 0,23-45 0,-15 9 0,-4-2 0,27-120 0,-36 128 0,43-211 0,-41 201 0,31-135 0,-29 143 0,37-86 0,-32 88 0,24-86 0,2-61 0,-16 63 0,80-258 0,-43 166 0,-23 82 0,13-46 0,-17 47 0,6-22 0,-37 120 0,-7 26 0,2 1 0,0 0 0,2 0 0,0 1 0,15-31 0,13-14 171,48-123 0,-67 142-598,-2 0 0,-2-2 1,9-79-1,-18 91-6399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14:51.498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1773 24309,'5523'-1773'0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5T10:18:27.376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3 0 24575,'-1'60'0,"-1"-23"0,3-1 0,5 50 0,-4-75 0,0 0 0,1-1 0,0 1 0,0-1 0,1 0 0,0 0 0,1 0 0,0 0 0,1-1 0,0 0 0,1 0 0,9 10 0,22 20 0,138 151 0,-41-29 0,-114-137 0,28 25 0,-33-34 0,0 0 0,-1 2 0,0 0 0,16 26 0,-17-18 0,-1 0 0,17 45 0,-24-55 0,0 0 0,1-1 0,1 0 0,0-1 0,1 1 0,11 13 0,68 64 0,-51-55 0,-21-22-273,0-1 0,0 0 0,1-1 0,35 18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4T09:29:01.68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1 24575,'2'0'0,"1"1"0,-1 0 0,0-1 0,1 1 0,-1 1 0,0-1 0,0 0 0,0 0 0,0 1 0,0-1 0,0 1 0,2 2 0,21 22 0,-10-4 0,-12-16 0,1 0 0,0 0 0,0-1 0,0 0 0,1 0 0,-1 0 0,12 8 0,78 53 0,50 31 0,-121-84 0,-6-2 0,0-2 0,24 10 0,-30-16 0,-1 1 0,1 1 0,-1-1 0,0 2 0,-1-1 0,1 2 0,-1-1 0,0 1 0,0 0 0,-1 1 0,10 11 0,-11-10 0,-2-2 0,1 0 0,-1 0 0,1-1 0,0 0 0,1 0 0,-1 0 0,1-1 0,12 7 0,-9-8 0,8 5 0,0 0 0,0 1 0,-1 0 0,0 1 0,-1 1 0,19 18 0,-15-11 0,1-2 0,38 25 0,-2-2 0,82 63 0,-127-96 0,-1 0 0,24 10 0,-23-12 0,1 1 0,19 13 0,10 12 0,-19-13 0,1-1 0,42 23 0,-35-24 0,-20-9 0,0-1 0,1-1 0,0 0 0,0-1 0,13 4 0,26 8-1365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4T09:36:04.670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1184 24575,'23'0'0,"-1"-2"0,1-1 0,-1 0 0,30-10 0,83-34 0,-43 12 0,-49 23 0,74-11 0,-84 17 0,42-1 0,-58 7 0,-1-1 0,1-1 0,-1-1 0,0 0 0,30-10 0,-3-2 0,1 1 0,69-10 0,-48 10 0,35-5 0,43-11 0,-70 12 0,56-14 0,-107 27 0,1 1 0,-1 0 0,0 2 0,29 1 0,11-1 0,-51 0 0,-1 0 0,0-1 0,0 0 0,0 0 0,0-1 0,-1 0 0,18-12 0,-16 10 0,1 0 0,-1 1 0,1 0 0,21-6 0,109-19 0,-111 23 0,0 0 0,36-15 0,-39 11 0,1 2 0,43-8 0,-48 14 0,0-2 0,0-1 0,0 0 0,-1-2 0,0-1 0,-1-1 0,0-1 0,40-26 0,-29 17 0,1 1 0,1 2 0,55-20 0,-49 23 0,-31 12 0,0-1 0,0-1 0,0 0 0,-1 0 0,1-1 0,14-10 0,-6 2 0,0 0 0,0 2 0,29-14 0,-19 11 0,40-29 0,-48 29 0,1 0 0,0 2 0,40-17 0,-5 6 0,-2-2 0,94-60 0,-97 54 0,-8-2 338,-7 4-2041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E15B2-7087-71A7-9E13-20929843CD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6F3803-ED76-6373-37D9-B86B5B07D8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A60B3-E1FC-3289-CE2E-60982AB0D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959B0-285A-AE48-B6E1-0AC6926C9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97455E-3A78-D790-0CEF-4C4C65308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870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A20F2-33B3-CF0B-1C2B-444B43A97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549AE3-5F32-13E2-C4C4-D6ABD0846C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92A32-0204-65FE-AAC0-CA747D8F4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1B4CAA-AA01-20C7-3FB4-F9B8E56C4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DE0A5-4FC2-9370-6B29-A154544BB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3947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27C7B2-5C47-0399-EC36-46C1F49C3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620B96-360B-4797-CFE6-C1C55351F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ABCB5-9638-812C-C253-CFB5A3ABC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29DE8-0FF2-6FAA-B6BC-BF924FBC2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43D41-8BA2-238D-4A20-D62F6F113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933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1EAC8-3F30-B09B-CAA5-9B3F8E93F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9883D-5D88-7B48-0459-259C562F4A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5DD0D-83C9-AED8-44E4-DC6EE5525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A8232-A168-A306-DF18-84DE24D62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4EE48-2C57-A6CE-5BF9-95C78BC00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771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85FE0-456D-E6EB-A4F6-EEE0B0D03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B44921-9AAF-C17C-E3A7-853AD14A9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BB4B4-37AF-A50C-8FCF-7B7964EF8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8FBD7-F01B-AA2D-3F9E-3265AE6B4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228D3F-8878-EC11-4765-A709E714A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06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23336-68FF-994C-1951-F80C668E1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15F95-D699-A101-E2B7-34DE9144F5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A3DDDA-5A29-745B-7EF0-2F19484D4D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B4C1E2-AC1B-5F71-207D-3ECD4095F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FD9D41-0048-BFA5-6331-FE6542EED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E4E674-58E9-52C2-9F46-531AB1935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907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7FD50-365B-AC7A-0BBE-765C079C9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420473-991B-C12A-491D-B2E56909E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D8410A-97B3-2346-42C5-B26488206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F41B95-2C11-348A-D336-E9996D39F5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1C7554-6C3C-7C15-9517-4F41889A9D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50EBC9-5A10-44FE-59FF-9FD9ABB6C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8F0751-5762-9294-1137-25D7705D0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09FBEC-6F8A-7469-F3B7-3EF289256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2155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0B01A-0F91-BB36-106E-7B6CD5540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AC3F2E-DB12-EAC8-1F6F-D7260EDE2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9DA39C-36E9-2BC7-C7CB-AFEED1D92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440C6C-ED8D-45BA-2040-BEEE91DAD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65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938A20-FF88-3EA6-85E0-41FCF1154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F3BE49-B138-0621-2933-D9CA690B7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22FC1-C037-028D-D959-E7B6BAEB9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19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C8EAE-CFCD-3CDB-77DF-AC9448FAD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C6107-2321-A529-6170-98956D8FC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1F3F34-B400-D52F-5054-AD42437B3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1A670-5A58-23F4-6655-14F5BCBB0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6838E5-30E9-3F62-B554-EB44BE995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7A0B11-27DB-69C7-94ED-AEF0869F0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694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F7C6C-2A86-6B2D-2F00-F9C973D8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5455A7-C01E-F5E1-DC2E-00705A7DA0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A20559-A715-2244-77DE-ED17DD8356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36FDD-0513-7EC8-817E-3FCAE2442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3080CB-4015-5762-BBE5-8729F9E3B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C32E8F-9574-5B90-4CCE-9274FE6A7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49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9CB567-42F2-7135-41D8-42E5F968E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FEC290-901D-1EE9-28F3-301B76FEB4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8FED3E-DCE2-A589-6A34-21B94FB31D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3ADF2-344A-422B-B4C1-B4F7BE0D75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466B4-4C98-6DEC-DC25-3DD3616795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47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customXml" Target="../ink/ink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customXml" Target="../ink/ink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customXml" Target="../ink/ink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6.xml"/><Relationship Id="rId5" Type="http://schemas.openxmlformats.org/officeDocument/2006/relationships/image" Target="../media/image10.tmp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a town&#10;&#10;AI-generated content may be incorrect.">
            <a:extLst>
              <a:ext uri="{FF2B5EF4-FFF2-40B4-BE49-F238E27FC236}">
                <a16:creationId xmlns:a16="http://schemas.microsoft.com/office/drawing/2014/main" id="{08EFD903-D5CE-3C0A-6FDD-1F60EAF20A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02" y="0"/>
            <a:ext cx="11493795" cy="685142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B83D8250-6276-38E2-3E31-0AEA1B3AF477}"/>
                  </a:ext>
                </a:extLst>
              </p14:cNvPr>
              <p14:cNvContentPartPr/>
              <p14:nvPr/>
            </p14:nvContentPartPr>
            <p14:xfrm>
              <a:off x="2274689" y="1668449"/>
              <a:ext cx="3114360" cy="27529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B83D8250-6276-38E2-3E31-0AEA1B3AF47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38689" y="1632809"/>
                <a:ext cx="3186000" cy="282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050A465B-2539-E6DB-D5FF-F4691ACBD973}"/>
                  </a:ext>
                </a:extLst>
              </p14:cNvPr>
              <p14:cNvContentPartPr/>
              <p14:nvPr/>
            </p14:nvContentPartPr>
            <p14:xfrm>
              <a:off x="4699289" y="2060489"/>
              <a:ext cx="1693800" cy="25441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050A465B-2539-E6DB-D5FF-F4691ACBD97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63289" y="2024489"/>
                <a:ext cx="1765440" cy="261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3B8BEA14-0B4C-AE99-5D10-C7C165B50A10}"/>
                  </a:ext>
                </a:extLst>
              </p14:cNvPr>
              <p14:cNvContentPartPr/>
              <p14:nvPr/>
            </p14:nvContentPartPr>
            <p14:xfrm>
              <a:off x="4178369" y="4412009"/>
              <a:ext cx="1988640" cy="63864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3B8BEA14-0B4C-AE99-5D10-C7C165B50A1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142369" y="4376009"/>
                <a:ext cx="2060280" cy="710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99089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C6A77-05CB-B1AC-7CDC-6D6F0FAD4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707" y="187363"/>
            <a:ext cx="2915093" cy="1325563"/>
          </a:xfrm>
        </p:spPr>
        <p:txBody>
          <a:bodyPr/>
          <a:lstStyle/>
          <a:p>
            <a:r>
              <a:rPr lang="en-GB" dirty="0"/>
              <a:t>Leigh Road.</a:t>
            </a:r>
          </a:p>
        </p:txBody>
      </p:sp>
      <p:pic>
        <p:nvPicPr>
          <p:cNvPr id="10" name="Content Placeholder 9" descr="A road with a drain&#10;&#10;AI-generated content may be incorrect.">
            <a:extLst>
              <a:ext uri="{FF2B5EF4-FFF2-40B4-BE49-F238E27FC236}">
                <a16:creationId xmlns:a16="http://schemas.microsoft.com/office/drawing/2014/main" id="{5993A914-5268-5178-D53A-A0663584358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14" y="159931"/>
            <a:ext cx="3263503" cy="4351338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FC4F410-D7CC-2269-5EF9-EAEC2DED4DF1}"/>
              </a:ext>
            </a:extLst>
          </p:cNvPr>
          <p:cNvSpPr txBox="1"/>
          <p:nvPr/>
        </p:nvSpPr>
        <p:spPr>
          <a:xfrm>
            <a:off x="4540103" y="4567183"/>
            <a:ext cx="4509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1. Uneven surfaces. Worst outside 51/52. Very bumpy and patchy and worn away.</a:t>
            </a:r>
          </a:p>
        </p:txBody>
      </p:sp>
      <p:pic>
        <p:nvPicPr>
          <p:cNvPr id="13" name="Picture 12" descr="A map of a town&#10;&#10;AI-generated content may be incorrect.">
            <a:extLst>
              <a:ext uri="{FF2B5EF4-FFF2-40B4-BE49-F238E27FC236}">
                <a16:creationId xmlns:a16="http://schemas.microsoft.com/office/drawing/2014/main" id="{346A0674-4696-2D70-200E-55FF93D612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17" y="1210843"/>
            <a:ext cx="2846412" cy="409731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5645FBF0-E915-2EF8-5CC2-298C115232F0}"/>
                  </a:ext>
                </a:extLst>
              </p14:cNvPr>
              <p14:cNvContentPartPr/>
              <p14:nvPr/>
            </p14:nvContentPartPr>
            <p14:xfrm>
              <a:off x="1932503" y="3584125"/>
              <a:ext cx="341640" cy="49284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5645FBF0-E915-2EF8-5CC2-298C115232F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69503" y="3521171"/>
                <a:ext cx="467280" cy="618388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349D5900-C69F-A06A-52F5-A7B47F1FFA57}"/>
              </a:ext>
            </a:extLst>
          </p:cNvPr>
          <p:cNvSpPr txBox="1"/>
          <p:nvPr/>
        </p:nvSpPr>
        <p:spPr>
          <a:xfrm>
            <a:off x="242777" y="5308155"/>
            <a:ext cx="106542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00238682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Job raised to hand patch a section of uneven footpath outside 51/52 on 24/04/25. It will get completed when the schedule allows. The raising of kerbs and demarcation line between footpath and carriageway would be an improvement and put forward under the LHFIG scheme.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664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81688B-EF11-0106-0DC5-FA4FCAD0E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40" y="1197428"/>
            <a:ext cx="3004131" cy="40055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8F54295-BA54-5E58-17BF-DF1B5A546D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024" y="1197428"/>
            <a:ext cx="3746693" cy="330217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A9C8203-1673-7F69-FE80-F787C3D98802}"/>
              </a:ext>
            </a:extLst>
          </p:cNvPr>
          <p:cNvSpPr txBox="1">
            <a:spLocks/>
          </p:cNvSpPr>
          <p:nvPr/>
        </p:nvSpPr>
        <p:spPr>
          <a:xfrm>
            <a:off x="1157578" y="154706"/>
            <a:ext cx="2915093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Leigh Road.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C8F167-F3BF-14B1-5CBB-90894F9CB960}"/>
              </a:ext>
            </a:extLst>
          </p:cNvPr>
          <p:cNvSpPr txBox="1"/>
          <p:nvPr/>
        </p:nvSpPr>
        <p:spPr>
          <a:xfrm>
            <a:off x="4472381" y="4833603"/>
            <a:ext cx="45099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2. 55a/56 Leigh Road</a:t>
            </a:r>
          </a:p>
          <a:p>
            <a:r>
              <a:rPr lang="en-GB" dirty="0"/>
              <a:t>Footway not complete to fence, weeds growing and encroaching on footway.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5FEE5DFC-F152-BA82-3CDC-10BC6B1C37C7}"/>
                  </a:ext>
                </a:extLst>
              </p14:cNvPr>
              <p14:cNvContentPartPr/>
              <p14:nvPr/>
            </p14:nvContentPartPr>
            <p14:xfrm>
              <a:off x="6821064" y="2925864"/>
              <a:ext cx="550440" cy="3722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5FEE5DFC-F152-BA82-3CDC-10BC6B1C37C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5424" y="2890224"/>
                <a:ext cx="622080" cy="44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16920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7F50B-D067-A053-50F6-448760719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A87AB-150A-9EA4-8003-705C9C789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488" y="0"/>
            <a:ext cx="4791243" cy="824628"/>
          </a:xfrm>
        </p:spPr>
        <p:txBody>
          <a:bodyPr/>
          <a:lstStyle/>
          <a:p>
            <a:r>
              <a:rPr lang="en-GB" dirty="0"/>
              <a:t>Pietra to Tollgate.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F2EC3F-10F8-23D3-F493-A5EF6FF59EFE}"/>
              </a:ext>
            </a:extLst>
          </p:cNvPr>
          <p:cNvSpPr txBox="1"/>
          <p:nvPr/>
        </p:nvSpPr>
        <p:spPr>
          <a:xfrm>
            <a:off x="317488" y="5152869"/>
            <a:ext cx="4509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3. Trip hazard with uneven paving stones all the way to Tollgate. No other path to use.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5FA487-60A2-C6D6-661C-8C897A2DC602}"/>
              </a:ext>
            </a:extLst>
          </p:cNvPr>
          <p:cNvSpPr txBox="1"/>
          <p:nvPr/>
        </p:nvSpPr>
        <p:spPr>
          <a:xfrm>
            <a:off x="859634" y="5827605"/>
            <a:ext cx="33882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00238686 </a:t>
            </a:r>
            <a:r>
              <a:rPr lang="en-GB" b="0" i="0" dirty="0">
                <a:solidFill>
                  <a:srgbClr val="2C363A"/>
                </a:solidFill>
                <a:effectLst/>
                <a:latin typeface="Arial" panose="020B0604020202020204" pitchFamily="34" charset="0"/>
              </a:rPr>
              <a:t>​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We have closed your case because the work has been completed.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ACEBA0-B91E-63DE-F4FE-A34C05B18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849" y="1004867"/>
            <a:ext cx="1978167" cy="225087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F07807E-50A0-22CD-5067-51A4DD0F9D7E}"/>
              </a:ext>
            </a:extLst>
          </p:cNvPr>
          <p:cNvSpPr txBox="1">
            <a:spLocks/>
          </p:cNvSpPr>
          <p:nvPr/>
        </p:nvSpPr>
        <p:spPr>
          <a:xfrm>
            <a:off x="6952984" y="180239"/>
            <a:ext cx="4791243" cy="824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Pietra to Ham Green.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1B302E-1416-4A88-C15C-EBBCDF1A5B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90" y="879496"/>
            <a:ext cx="2962656" cy="39502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F41A4D9-1AA7-3337-0ABD-1591C2BFEB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6587" y="879496"/>
            <a:ext cx="2962656" cy="395020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00AF3DF-E4EB-F111-F88F-2331157C9F43}"/>
              </a:ext>
            </a:extLst>
          </p:cNvPr>
          <p:cNvSpPr txBox="1"/>
          <p:nvPr/>
        </p:nvSpPr>
        <p:spPr>
          <a:xfrm>
            <a:off x="6822389" y="5014369"/>
            <a:ext cx="45099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4. 399-397 </a:t>
            </a:r>
            <a:r>
              <a:rPr lang="en-GB" dirty="0"/>
              <a:t>Ham Green</a:t>
            </a:r>
          </a:p>
          <a:p>
            <a:r>
              <a:rPr lang="en-GB" dirty="0"/>
              <a:t>Really uneven and trip hazard of stone path. Repair to be in keeping with current materials to preserve conservation area of the village and not tarmac.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E5199A0-726F-A511-FF03-DD1DC7C0DE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327" y="2566426"/>
            <a:ext cx="2065083" cy="163570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AA20B14D-5652-AE17-0785-084FCD3EF37F}"/>
                  </a:ext>
                </a:extLst>
              </p14:cNvPr>
              <p14:cNvContentPartPr/>
              <p14:nvPr/>
            </p14:nvContentPartPr>
            <p14:xfrm>
              <a:off x="10259424" y="3194784"/>
              <a:ext cx="1269360" cy="42624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AA20B14D-5652-AE17-0785-084FCD3EF37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223424" y="3159144"/>
                <a:ext cx="1341000" cy="497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74319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167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Leigh Road.</vt:lpstr>
      <vt:lpstr>PowerPoint Presentation</vt:lpstr>
      <vt:lpstr>Pietra to Tollgate.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Wickes</dc:creator>
  <cp:lastModifiedBy>Paul Wickes</cp:lastModifiedBy>
  <cp:revision>25</cp:revision>
  <dcterms:created xsi:type="dcterms:W3CDTF">2025-02-25T10:05:33Z</dcterms:created>
  <dcterms:modified xsi:type="dcterms:W3CDTF">2026-03-04T12:36:36Z</dcterms:modified>
</cp:coreProperties>
</file>