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3" r:id="rId3"/>
    <p:sldId id="272" r:id="rId4"/>
    <p:sldId id="266" r:id="rId5"/>
    <p:sldId id="270" r:id="rId6"/>
    <p:sldId id="273" r:id="rId7"/>
    <p:sldId id="274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0:47.34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0 24170,'2662'2723'0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1:28.17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1551 1552 24560,'-1551'-1551'0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1:31.439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526 1 24575,'-6'1'0,"0"0"0,1 0 0,-1 1 0,0-1 0,1 1 0,0 1 0,-1-1 0,-8 6 0,-3 1 0,0-1 0,1 1 0,0 1 0,0 0 0,1 1 0,1 0 0,-1 1 0,2 1 0,0 0 0,0 1 0,-13 20 0,12-15 0,0-1 0,-2-1 0,-29 26 0,26-26 0,1 1 0,-27 33 0,19-14-455,2 2 0,-30 64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1:33.586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1417 1080 24575,'-31'0'0,"16"1"0,1 0 0,0-2 0,0 1 0,-1-2 0,1 0 0,0-1 0,-25-8 0,21 3 0,0-1 0,1-1 0,0-1 0,1 0 0,0-1 0,-14-15 0,-80-91 0,76 77 0,-58-52 0,30 42 0,-115-73 0,15 21 0,140 88 0,1-1 0,0-1 0,2-1 0,0 0 0,0-2 0,-16-23 0,-54-54 0,35 44 168,26 25-551,-1 0-1,-2 2 1,-60-40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6:07:02.882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1 90 24575,'53'1'0,"-27"1"0,0-2 0,43-5 0,-60 3 0,-1-1 0,1 0 0,-1 0 0,16-9 0,-14 7 0,0 0 0,18-6 0,19-4 0,28-7 0,-66 20 0,-1 0 0,1 1 0,0 0 0,0 1 0,0-1 0,11 3 0,-16-1 0,0 0 0,-1 0 0,1 1 0,0 0 0,-1-1 0,1 1 0,-1 1 0,0-1 0,1 0 0,-1 1 0,0 0 0,-1-1 0,1 1 0,0 0 0,-1 1 0,0-1 0,4 7 0,4 7 0,-2 1 0,10 24 0,-14-32 0,4 9 0,2 0 0,1-1 0,0-1 0,1 0 0,19 20 0,-14-17 0,-1 1 0,21 38 0,-19-27 0,35 76 0,-29-56-1365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6:07:05.685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1 24522,'769'738'0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6:07:05.685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1 24522,'286'275'0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0:30:45.60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2795 1 24575,'-161'13'0,"91"-5"0,19-3 0,-242 20 0,34-6 0,5 23 0,79 8 0,138-38 0,19-5 0,1 0 0,0 2 0,0 0 0,-24 18 0,20-13 0,-40 20 0,-13 4 0,-99 69 0,13-8 0,72-54 0,-29 17 0,53-17 0,46-31 0,-1 0 0,-1-1 0,0-1 0,0-1 0,-26 10 0,37-18 0,0 1 0,0 0 0,1 1 0,-1 0 0,1 0 0,0 1 0,1 0 0,-1 0 0,1 1 0,0 0 0,1 0 0,0 1 0,-7 9 0,-109 127 0,45-58 0,55-59 0,0 1 0,2 0 0,-18 34 0,31-47 0,0 0 0,1 1 0,0 0 0,1 0 0,1 0 0,1 0 0,0 1 0,-1 26 0,-7 93 0,-1 10 0,12-120 0,1 296 0,2-295 0,0 0 0,2 0 0,1 0 0,1-1 0,1 0 0,14 28 0,80 145 0,-92-181 0,245 423 0,-182-299 0,2 6 0,-60-122 0,2 0 0,1-2 0,29 33 0,-10-20 0,2-2 0,2-2 0,83 52 0,-37-30 0,-2 3 0,-3 5 0,109 106 0,21 67 0,-106-113 0,-80-95 0,2 0 0,1-2 0,1-2 0,1 0 0,1-2 0,2-2 0,36 18 0,-7-10 0,2-3 0,0-2 0,74 15 0,108 29 0,67 15 0,-219-65 0,0-5 0,1-4 0,172-7 0,-237-3 0,-1-2 0,0-2 0,0 0 0,46-17 0,-27 4 0,85-46 0,-93 40 0,-1-1 0,0-3 0,-3-1 0,35-36 0,126-148 0,-14 14 0,-160 176 0,157-162 0,-142 141 0,-2-2 0,43-70 0,-18 18 0,23-40 0,-68 108 0,-1-1 0,17-56 0,-14 23 0,-4 0 0,-3-1 0,-2 0 0,-4-1 0,-3-117 0,-8 97 0,-5 0 0,-3 1 0,-47-165 0,52 222 0,-11-31 0,-32-75 0,7 27 0,-56-210 0,100 317 0,-38-112 0,-94-195 0,116 277 0,-1-1 0,-2 2 0,-1 1 0,-1 0 0,-1 2 0,-44-42 0,32 39 0,-2 1 0,0 2 0,-1 2 0,-74-37 0,-323-145 0,411 196 0,0-1 0,1-2 0,0 0 0,2-1 0,-1-1 0,2-1 0,0 0 0,-19-24 0,35 36 0,-1 1 0,0 0 0,-1 0 0,1 1 0,0-1 0,-1 1 0,0 0 0,0 0 0,0 1 0,-7-3 0,-2 0 0,-1 1 0,-21-3 0,-22-6 0,-49-27 0,76 27 0,0 1 0,-1 1 0,-1 2 0,-58-9 0,-81-2-1365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0:31:41.616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1 24522,'286'275'0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6:30:28.766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808 4 24575,'-65'-1'0,"31"-1"0,-1 2 0,1 1 0,-35 6 0,55-3 0,0 0 0,1 0 0,-1 1 0,1 1 0,0 0 0,0 1 0,0 0 0,-21 18 0,0 5 0,-47 50 0,34-32 0,35-34 0,1 0 0,0 1 0,1 0 0,-10 18 0,-17 27 0,-79 137 168,66-104-1701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6:45:52.466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1 2560 24575,'0'-36'0,"0"5"0,4-47 0,-2 67 0,0 1 0,0 0 0,1-1 0,0 1 0,1 0 0,1 0 0,-1 1 0,9-13 0,135-174 0,-103 138 0,0-3 0,17-20 0,-53 70 0,1 1 0,1 0 0,0 1 0,0 0 0,16-9 0,26-15 0,-1-2 0,-2-3 0,56-52 0,-76 63 0,2 3 0,35-23 0,42-32 0,-97 70 0,-2 0 0,1-1 0,-1-1 0,0 0 0,-1 0 0,-1-1 0,0 0 0,7-14 0,-11 19 0,6-14 0,0 0 0,2 1 0,24-32 0,51-61 0,6-7 0,-50 66 0,47-80 0,4-1 0,-29 43 0,-49 72 0,1 1 0,0 0 0,2 2 0,0 0 0,22-14 0,-18 12 0,10-4 0,-24 17 0,1-1 0,-2 1 0,1-1 0,-1-1 0,8-9 0,170-249 0,-179 256-97,1 0-1,-1 1 1,2 0-1,-1 0 1,1 1-1,1 0 1,0 1-1,0-1 1,0 2-1,1 0 1,-1 0-1,2 1 0,22-8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0:54.494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0 24336,'8092'6439'0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0:37:27.70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0 483 24543,'2032'-483'0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0:37:42.88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1 642 24575,'0'-16'0,"0"0"0,1 1 0,0-1 0,1 0 0,1 1 0,1-1 0,0 1 0,8-19 0,57-122 0,-66 150 0,0 1 0,0 0 0,1 0 0,0 0 0,0 0 0,0 1 0,10-8 0,-7 6 0,-1 1 0,-1-1 0,10-12 0,-1-3 0,1 0 0,1 2 0,1 0 0,0 0 0,1 2 0,1 0 0,1 2 0,0 0 0,27-15 0,36-22-1365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0:44:50.38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1 642 24575,'0'-16'0,"0"0"0,1 1 0,0-1 0,1 0 0,1 1 0,1-1 0,0 1 0,8-19 0,57-122 0,-66 150 0,0 1 0,0 0 0,1 0 0,0 0 0,0 0 0,0 1 0,10-8 0,-7 6 0,-1 1 0,-1-1 0,10-12 0,-1-3 0,1 0 0,1 2 0,1 0 0,0 0 0,1 2 0,1 0 0,1 2 0,0 0 0,27-15 0,36-22-1365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1:02.932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944 1 24575,'-2'14'0,"1"0"0,-2 0 0,0-1 0,-1 1 0,0-1 0,-1 1 0,0-1 0,-1 0 0,-8 12 0,-13 31 0,9-13 0,-50 112 0,53-127 0,-1 0 0,-1-1 0,-27 33 0,-6-3 0,28-34 0,1 1 0,1 2 0,1 0 0,1 0 0,-19 40 0,12-11 0,-52 86 0,70-129 0,0 1 0,1 0 0,0 1 0,1-1 0,0 1 0,1 0 0,1 1 0,-2 14 0,2 12 0,1 65 0,2-102 0,0 0 0,1-1 0,-1 1 0,0 0 0,1-1 0,0 1 0,0 0 0,0-1 0,0 1 0,1-1 0,-1 0 0,1 1 0,0-1 0,0 0 0,0 0 0,1 0 0,-1 0 0,0-1 0,1 1 0,0-1 0,0 1 0,0-1 0,0 0 0,0 0 0,0 0 0,0 0 0,5 1 0,118 52 0,-104-46 0,-5-1 0,0 1 0,-1 1 0,0 0 0,-1 1 0,0 0 0,27 28 0,-34-30 0,0 2 0,0-1 0,-1 1 0,-1 0 0,1 0 0,-2 1 0,0 0 0,0 0 0,-1 0 0,0 0 0,-1 1 0,2 20 0,-1 12 0,-2 1 0,-5 56 0,0-18 0,3 14 0,-2 85 0,1-177 0,0 0 0,-1 0 0,1 0 0,-2 0 0,1 0 0,0-1 0,-1 1 0,0-1 0,-1 1 0,1-1 0,-1 0 0,0 0 0,-8 7 0,-12 18 0,13-16 0,-25 36 0,-37 69 0,64-104 0,-53 93 0,35-58 0,23-40 0,-1-1 0,0 0 0,0 0 0,-1-1 0,0 0 0,0 0 0,-13 13 0,6-10 0,0 0 0,2 1 0,-1 1 0,1 0 0,-10 18 0,-3 6 0,-43 53 0,56-78 0,0 0 0,-1-1 0,0 0 0,-1-1 0,0 0 0,0-1 0,-25 12 0,16-11-341,0-1 0,0-1-1,-38 9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1:06.46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2588 151 24575,'-30'0'0,"4"1"0,1-1 0,0-1 0,0-1 0,0-1 0,0-2 0,-29-8 0,-1-4 0,-2 2 0,0 3 0,0 2 0,-1 3 0,0 2 0,-67 4 0,108 1 0,0 0 0,1-1 0,-1-1 0,1-1 0,-1 0 0,-30-10 0,21 3 0,-2 1 0,-38-6 0,58 13 0,-1 1 0,0 0 0,1 1 0,-1 0 0,0 0 0,0 1 0,1 0 0,-1 1 0,1 0 0,-1 0 0,1 0 0,-10 5 0,-42 21 0,-36 19 0,84-39 0,0 0 0,0 0 0,1 1 0,0 1 0,-16 17 0,-2 10 0,1 0 0,1 2 0,2 1 0,-21 47 0,21-31 0,13-28 0,-1 0 0,-1 0 0,-1-2 0,-27 36 0,12-26 0,-37 59 0,57-79 0,2 1 0,-1 0 0,2 0 0,1 0 0,0 1 0,-6 33 0,5-3 0,5-30 0,0 0 0,-1 0 0,-1 0 0,-1 0 0,0-1 0,-15 30 0,-3-10 0,-1 0 0,-2-2 0,-43 44 0,16-19 0,31-31 0,2 0 0,-19 36 0,-3 5 0,17-23 0,18-33 0,0 0 0,-1 0 0,0-1 0,-17 21 0,23-32 0,-1 1 0,1-1 0,-1 0 0,0 1 0,1-1 0,-1 0 0,0-1 0,0 1 0,0 0 0,-1-1 0,1 0 0,0 0 0,-1 0 0,1 0 0,0 0 0,-1-1 0,1 1 0,-1-1 0,1 0 0,-1 0 0,1 0 0,-1-1 0,1 1 0,-1-1 0,1 0 0,-4-1 0,1 0 0,0-1 0,0 0 0,1 0 0,-1-1 0,1 1 0,0-1 0,0 0 0,0-1 0,-5-5 0,-38-52 0,18 22 0,-24-18 241,40 46-470,1-1-1,1-1 1,0 0-1,1-1 1,1 0-1,-17-32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1:08.60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2096 0 24545,'-2096'2835'0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1:12.712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711 342 24575,'-1'-3'0,"1"-1"0,-1 0 0,0 1 0,0-1 0,0 0 0,0 1 0,0-1 0,-1 1 0,0-1 0,0 1 0,0 0 0,0 0 0,0 0 0,-1 0 0,1 0 0,-1 1 0,-3-4 0,-8-5 0,0 0 0,-23-12 0,21 13 0,-78-41 0,29 18 0,45 22 0,0 1 0,-1 1 0,0 0 0,-1 2 0,0 1 0,0 0 0,-33-3 0,30 6-170,0-1-1,0-1 0,1-1 1,0-1-1,0-1 0,0-2 1,-39-21-1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1:16.17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3654 24575,'-1'-321'0,"3"-342"0,22 222 0,-7 303 0,-13 120 0,0 0 0,2-1 0,0 2 0,1-1 0,13-23 0,34-51 0,84-160 0,-106 180 0,57-114 0,-78 166 0,2 1 0,0 1 0,1 0 0,1 1 0,0 0 0,2 1 0,18-14 0,-19 16 0,0-2 0,-1 0 0,-1 0 0,-1-2 0,0 0 0,11-21 0,25-34 0,-6 9 0,8-11 0,-44 67 0,0 1 0,0-1 0,1 1 0,0 0 0,0 1 0,15-10 0,14-4 0,3-1 0,36-28 0,-63 40 0,-1-1 0,0-1 0,0 0 0,-2 0 0,1-1 0,13-21 0,4-14 0,-18 29 0,1 0 0,0 1 0,26-30 0,-8 20 0,53-36 0,8-9 0,-72 57 0,0 0 0,2 1 0,-1 1 0,30-15 0,-23 13 0,-1-1 0,-1-1 0,0-1 0,26-27 0,-42 37-57,0-1 0,-1 0 0,0-1-1,-1 1 1,0-1 0,-1-1 0,5-11 0,-3 8-851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1:21.43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2308 4479 24575,'-52'0'0,"5"1"0,1-1 0,-1-3 0,1-2 0,-56-12 0,20-7 0,50 13 0,-1 2 0,1 1 0,-47-5 0,49 10 0,1-2 0,0-1 0,-35-12 0,44 11 0,1-2 0,0-1 0,-35-23 0,-1 0 0,28 19 0,0-1 0,2-1 0,0-1 0,1-2 0,0 0 0,-20-23 0,-74-105 0,-11-11 0,111 141 0,0 1 0,-1 0 0,-1 1 0,-28-16 0,23 16 0,2-1 0,-37-32 0,47 34 0,2-1 0,0 0 0,0-1 0,2 0 0,-15-33 0,-3-3 0,-243-383 0,193 339 0,-11-13 0,11 11 0,28 38 0,43 51 0,1 0 0,0 0 0,0 0 0,1-1 0,0 0 0,0 0 0,1 0 0,1 0 0,-3-19 0,1-9 0,1-51 0,3 62 0,0 3 0,4-236 0,2 217 0,2 1 0,1 0 0,3 0 0,18-45 0,12-39 0,-35 97 0,36-112 0,-34 118 0,1 0 0,1 0 0,26-39 0,-15 29 0,75-97 0,-84 117 0,0-1 0,1 2 0,0-1 0,1 2 0,0 0 0,28-15 0,-15 12 0,67-37 0,-82 43 0,-1 0 0,-1-1 0,1-1 0,-1 0 0,12-14 0,-3-1 0,0-1 0,-2 0 0,-1-2 0,-1 0 0,23-56 0,-26 48 0,21-41 0,-27 66 0,-1 0 0,1 0 0,1 1 0,0-1 0,0 2 0,1-1 0,15-12 0,-14 15 0,2-2 0,0 0 0,-1-1 0,0 0 0,-1 0 0,0-1 0,0-1 0,15-24 0,59-142 0,-78 165 0,0 0 0,1 0 0,0 1 0,1 0 0,0 0 0,1 1 0,0 0 0,1 0 0,1 1 0,13-10 0,22-10 0,-27 18 0,0 0 0,-1-1 0,0 0 0,-1-2 0,16-18 0,16-20-1365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1:25.582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1154 1036 24575,'-17'0'0,"0"0"0,0 1 0,0 1 0,0 0 0,0 2 0,1-1 0,-20 9 0,-63 20 0,68-23 0,1 1 0,0 1 0,0 1 0,-52 31 0,66-32 0,0 0 0,0 0 0,-1-1 0,-31 13 0,43-21 0,1-1 0,-1 1 0,0-1 0,0 0 0,0 0 0,0-1 0,0 1 0,0-1 0,0 0 0,0 0 0,0-1 0,0 0 0,0 0 0,0 0 0,0 0 0,1-1 0,-1 0 0,0 0 0,-6-4 0,-18-14 0,0-2 0,-44-46 0,47 43 0,0 1 0,-1 2 0,-31-21 0,22 22 0,15 10 0,-33-25 0,47 30 0,1 0 0,-1 0 0,1 0 0,0-1 0,1 0 0,0 0 0,0-1 0,-5-9 0,3 2 0,0-1 0,1 1 0,0-1 0,2 0 0,0 0 0,0-1 0,-1-24 0,3 3 0,6-68 0,-2 89 0,0 1 0,2 0 0,0 0 0,1 0 0,1 1 0,13-27 0,-11 28 0,0 1 0,1 1 0,1 0 0,17-18 0,50-39 0,-48 44 0,9-8 0,85-53 0,-96 70 0,1 1 0,1 2 0,0 1 0,41-11 0,1 4 0,1 3 0,1 4 0,125-6 0,244 20-1365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E15B2-7087-71A7-9E13-20929843C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6F3803-ED76-6373-37D9-B86B5B07D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A60B3-E1FC-3289-CE2E-60982AB0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959B0-285A-AE48-B6E1-0AC6926C9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7455E-3A78-D790-0CEF-4C4C6530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70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A20F2-33B3-CF0B-1C2B-444B43A97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549AE3-5F32-13E2-C4C4-D6ABD0846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92A32-0204-65FE-AAC0-CA747D8F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B4CAA-AA01-20C7-3FB4-F9B8E56C4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DE0A5-4FC2-9370-6B29-A154544BB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947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27C7B2-5C47-0399-EC36-46C1F49C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620B96-360B-4797-CFE6-C1C55351F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ABCB5-9638-812C-C253-CFB5A3ABC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29DE8-0FF2-6FAA-B6BC-BF924FBC2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43D41-8BA2-238D-4A20-D62F6F113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93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1EAC8-3F30-B09B-CAA5-9B3F8E93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9883D-5D88-7B48-0459-259C562F4A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D0D-83C9-AED8-44E4-DC6EE552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A8232-A168-A306-DF18-84DE24D6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4EE48-2C57-A6CE-5BF9-95C78BC0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77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85FE0-456D-E6EB-A4F6-EEE0B0D0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44921-9AAF-C17C-E3A7-853AD14A9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B4B4-37AF-A50C-8FCF-7B7964EF8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8FBD7-F01B-AA2D-3F9E-3265AE6B4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28D3F-8878-EC11-4765-A709E714A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23336-68FF-994C-1951-F80C668E1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15F95-D699-A101-E2B7-34DE9144F5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A3DDDA-5A29-745B-7EF0-2F19484D4D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4C1E2-AC1B-5F71-207D-3ECD4095F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D9D41-0048-BFA5-6331-FE6542EED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4E674-58E9-52C2-9F46-531AB193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0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7FD50-365B-AC7A-0BBE-765C079C9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20473-991B-C12A-491D-B2E56909E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D8410A-97B3-2346-42C5-B2648820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F41B95-2C11-348A-D336-E9996D39F5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1C7554-6C3C-7C15-9517-4F41889A9D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50EBC9-5A10-44FE-59FF-9FD9ABB6C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8F0751-5762-9294-1137-25D7705D0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09FBEC-6F8A-7469-F3B7-3EF289256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15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0B01A-0F91-BB36-106E-7B6CD554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AC3F2E-DB12-EAC8-1F6F-D7260EDE2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DA39C-36E9-2BC7-C7CB-AFEED1D92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440C6C-ED8D-45BA-2040-BEEE91DA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65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938A20-FF88-3EA6-85E0-41FCF115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F3BE49-B138-0621-2933-D9CA690B7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22FC1-C037-028D-D959-E7B6BAEB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8EAE-CFCD-3CDB-77DF-AC9448FAD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C6107-2321-A529-6170-98956D8FC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1F3F34-B400-D52F-5054-AD42437B3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1A670-5A58-23F4-6655-14F5BCBB0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838E5-30E9-3F62-B554-EB44BE995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A0B11-27DB-69C7-94ED-AEF0869F0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694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F7C6C-2A86-6B2D-2F00-F9C973D8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5455A7-C01E-F5E1-DC2E-00705A7DA0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20559-A715-2244-77DE-ED17DD835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36FDD-0513-7EC8-817E-3FCAE2442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080CB-4015-5762-BBE5-8729F9E3B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32E8F-9574-5B90-4CCE-9274FE6A7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9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9CB567-42F2-7135-41D8-42E5F968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EC290-901D-1EE9-28F3-301B76FEB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FED3E-DCE2-A589-6A34-21B94FB31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3ADF2-344A-422B-B4C1-B4F7BE0D7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466B4-4C98-6DEC-DC25-3DD3616795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47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customXml" Target="../ink/ink6.xml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3" Type="http://schemas.openxmlformats.org/officeDocument/2006/relationships/customXml" Target="../ink/ink1.xml"/><Relationship Id="rId21" Type="http://schemas.openxmlformats.org/officeDocument/2006/relationships/customXml" Target="../ink/ink10.xml"/><Relationship Id="rId7" Type="http://schemas.openxmlformats.org/officeDocument/2006/relationships/customXml" Target="../ink/ink3.xml"/><Relationship Id="rId12" Type="http://schemas.openxmlformats.org/officeDocument/2006/relationships/image" Target="../media/image6.png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2" Type="http://schemas.openxmlformats.org/officeDocument/2006/relationships/image" Target="../media/image1.tmp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customXml" Target="../ink/ink5.xml"/><Relationship Id="rId24" Type="http://schemas.openxmlformats.org/officeDocument/2006/relationships/image" Target="../media/image12.png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10" Type="http://schemas.openxmlformats.org/officeDocument/2006/relationships/image" Target="../media/image5.png"/><Relationship Id="rId19" Type="http://schemas.openxmlformats.org/officeDocument/2006/relationships/customXml" Target="../ink/ink9.xml"/><Relationship Id="rId4" Type="http://schemas.openxmlformats.org/officeDocument/2006/relationships/image" Target="../media/image2.png"/><Relationship Id="rId9" Type="http://schemas.openxmlformats.org/officeDocument/2006/relationships/customXml" Target="../ink/ink4.xml"/><Relationship Id="rId14" Type="http://schemas.openxmlformats.org/officeDocument/2006/relationships/image" Target="../media/image7.png"/><Relationship Id="rId2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3.jpg"/><Relationship Id="rId7" Type="http://schemas.openxmlformats.org/officeDocument/2006/relationships/customXml" Target="../ink/ink1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5" Type="http://schemas.openxmlformats.org/officeDocument/2006/relationships/customXml" Target="../ink/ink13.xml"/><Relationship Id="rId4" Type="http://schemas.openxmlformats.org/officeDocument/2006/relationships/image" Target="../media/image4.tm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customXml" Target="../ink/ink15.xml"/><Relationship Id="rId7" Type="http://schemas.openxmlformats.org/officeDocument/2006/relationships/customXml" Target="../ink/ink16.xml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14.png"/><Relationship Id="rId9" Type="http://schemas.openxmlformats.org/officeDocument/2006/relationships/customXml" Target="../ink/ink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4" Type="http://schemas.openxmlformats.org/officeDocument/2006/relationships/customXml" Target="../ink/ink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customXml" Target="../ink/ink19.xml"/><Relationship Id="rId4" Type="http://schemas.openxmlformats.org/officeDocument/2006/relationships/image" Target="../media/image11.tm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2.jpeg"/><Relationship Id="rId7" Type="http://schemas.openxmlformats.org/officeDocument/2006/relationships/customXml" Target="../ink/ink21.xml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customXml" Target="../ink/ink20.xml"/><Relationship Id="rId10" Type="http://schemas.openxmlformats.org/officeDocument/2006/relationships/customXml" Target="../ink/ink22.xml"/><Relationship Id="rId4" Type="http://schemas.openxmlformats.org/officeDocument/2006/relationships/image" Target="../media/image13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240622-468C-036F-4FAB-A5565AE8F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571" y="0"/>
            <a:ext cx="7968343" cy="685277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17F6A0B-9D69-9084-647C-94DBC5A8C65D}"/>
                  </a:ext>
                </a:extLst>
              </p14:cNvPr>
              <p14:cNvContentPartPr/>
              <p14:nvPr/>
            </p14:nvContentPartPr>
            <p14:xfrm>
              <a:off x="4930920" y="2709806"/>
              <a:ext cx="958320" cy="9802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17F6A0B-9D69-9084-647C-94DBC5A8C65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94934" y="2673819"/>
                <a:ext cx="1029933" cy="10518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C302AA4-8345-9EA6-509A-59DEC076E219}"/>
                  </a:ext>
                </a:extLst>
              </p14:cNvPr>
              <p14:cNvContentPartPr/>
              <p14:nvPr/>
            </p14:nvContentPartPr>
            <p14:xfrm>
              <a:off x="5794409" y="3604169"/>
              <a:ext cx="2913840" cy="231840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C302AA4-8345-9EA6-509A-59DEC076E21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58769" y="3568169"/>
                <a:ext cx="2985480" cy="239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998BE048-F5DA-1579-C7E2-131591A13B4A}"/>
                  </a:ext>
                </a:extLst>
              </p14:cNvPr>
              <p14:cNvContentPartPr/>
              <p14:nvPr/>
            </p14:nvContentPartPr>
            <p14:xfrm>
              <a:off x="7921649" y="5592089"/>
              <a:ext cx="339840" cy="11368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998BE048-F5DA-1579-C7E2-131591A13B4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886009" y="5556449"/>
                <a:ext cx="411480" cy="120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E502B990-89E3-6DCB-5FA8-FD9F4B9CE085}"/>
                  </a:ext>
                </a:extLst>
              </p14:cNvPr>
              <p14:cNvContentPartPr/>
              <p14:nvPr/>
            </p14:nvContentPartPr>
            <p14:xfrm>
              <a:off x="7148729" y="5920769"/>
              <a:ext cx="932040" cy="6199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E502B990-89E3-6DCB-5FA8-FD9F4B9CE08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113089" y="5885129"/>
                <a:ext cx="1003680" cy="69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535EF3E9-4AF9-DB48-45E1-D1314F529D3C}"/>
                  </a:ext>
                </a:extLst>
              </p14:cNvPr>
              <p14:cNvContentPartPr/>
              <p14:nvPr/>
            </p14:nvContentPartPr>
            <p14:xfrm>
              <a:off x="6879089" y="5082329"/>
              <a:ext cx="754920" cy="10209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535EF3E9-4AF9-DB48-45E1-D1314F529D3C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843089" y="5046329"/>
                <a:ext cx="826560" cy="10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4C4E48C6-51D8-A6B4-6100-724EED92D6A6}"/>
                  </a:ext>
                </a:extLst>
              </p14:cNvPr>
              <p14:cNvContentPartPr/>
              <p14:nvPr/>
            </p14:nvContentPartPr>
            <p14:xfrm>
              <a:off x="6570209" y="6000689"/>
              <a:ext cx="255960" cy="12348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4C4E48C6-51D8-A6B4-6100-724EED92D6A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534569" y="5964689"/>
                <a:ext cx="327600" cy="19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ECDAB575-FFFB-5B86-B3E5-23EEA715F989}"/>
                  </a:ext>
                </a:extLst>
              </p14:cNvPr>
              <p14:cNvContentPartPr/>
              <p14:nvPr/>
            </p14:nvContentPartPr>
            <p14:xfrm>
              <a:off x="6230009" y="4468529"/>
              <a:ext cx="626760" cy="131544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ECDAB575-FFFB-5B86-B3E5-23EEA715F989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194009" y="4432889"/>
                <a:ext cx="698400" cy="138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9AC94CC4-631A-3D33-F2D8-1FF911C90967}"/>
                  </a:ext>
                </a:extLst>
              </p14:cNvPr>
              <p14:cNvContentPartPr/>
              <p14:nvPr/>
            </p14:nvContentPartPr>
            <p14:xfrm>
              <a:off x="5367809" y="3735209"/>
              <a:ext cx="831240" cy="161280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9AC94CC4-631A-3D33-F2D8-1FF911C90967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331809" y="3699569"/>
                <a:ext cx="902880" cy="168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968A8C41-5699-4F04-2963-84C8A232F474}"/>
                  </a:ext>
                </a:extLst>
              </p14:cNvPr>
              <p14:cNvContentPartPr/>
              <p14:nvPr/>
            </p14:nvContentPartPr>
            <p14:xfrm>
              <a:off x="4932569" y="4251809"/>
              <a:ext cx="509400" cy="45072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968A8C41-5699-4F04-2963-84C8A232F474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896569" y="4216169"/>
                <a:ext cx="581040" cy="52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4DDBBE9E-D209-3D57-F9B4-9F383872C904}"/>
                  </a:ext>
                </a:extLst>
              </p14:cNvPr>
              <p14:cNvContentPartPr/>
              <p14:nvPr/>
            </p14:nvContentPartPr>
            <p14:xfrm>
              <a:off x="4608569" y="3694169"/>
              <a:ext cx="558720" cy="55872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4DDBBE9E-D209-3D57-F9B4-9F383872C90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572569" y="3658529"/>
                <a:ext cx="630360" cy="630360"/>
              </a:xfrm>
              <a:prstGeom prst="rect">
                <a:avLst/>
              </a:prstGeom>
            </p:spPr>
          </p:pic>
        </mc:Fallback>
      </mc:AlternateContent>
      <p:grpSp>
        <p:nvGrpSpPr>
          <p:cNvPr id="21" name="Group 20">
            <a:extLst>
              <a:ext uri="{FF2B5EF4-FFF2-40B4-BE49-F238E27FC236}">
                <a16:creationId xmlns:a16="http://schemas.microsoft.com/office/drawing/2014/main" id="{A7FA2DF7-FCFB-D8D6-2F8B-8BB8A0F0BC7E}"/>
              </a:ext>
            </a:extLst>
          </p:cNvPr>
          <p:cNvGrpSpPr/>
          <p:nvPr/>
        </p:nvGrpSpPr>
        <p:grpSpPr>
          <a:xfrm>
            <a:off x="4444409" y="2322209"/>
            <a:ext cx="510120" cy="582120"/>
            <a:chOff x="4444409" y="2322209"/>
            <a:chExt cx="510120" cy="58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822E2DC9-0C0C-174D-6E6C-79CA9B192DA4}"/>
                    </a:ext>
                  </a:extLst>
                </p14:cNvPr>
                <p14:cNvContentPartPr/>
                <p14:nvPr/>
              </p14:nvContentPartPr>
              <p14:xfrm>
                <a:off x="4765169" y="2710649"/>
                <a:ext cx="189360" cy="1936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822E2DC9-0C0C-174D-6E6C-79CA9B192DA4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729529" y="2675009"/>
                  <a:ext cx="261000" cy="26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E2736791-8712-13F2-1FF5-D3A6128CDBF8}"/>
                    </a:ext>
                  </a:extLst>
                </p14:cNvPr>
                <p14:cNvContentPartPr/>
                <p14:nvPr/>
              </p14:nvContentPartPr>
              <p14:xfrm>
                <a:off x="4444409" y="2322209"/>
                <a:ext cx="510120" cy="38988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E2736791-8712-13F2-1FF5-D3A6128CDBF8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408409" y="2286209"/>
                  <a:ext cx="581760" cy="461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254365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73334-5CE6-7589-1509-DF59D30B1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2A3FE-BFC2-0B3D-69FC-0B3A20FC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805" y="-21265"/>
            <a:ext cx="3476846" cy="766281"/>
          </a:xfrm>
        </p:spPr>
        <p:txBody>
          <a:bodyPr/>
          <a:lstStyle/>
          <a:p>
            <a:r>
              <a:rPr lang="en-GB" dirty="0"/>
              <a:t>Station Road.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3859AD-A70C-7F75-CD03-68F4E826ADA6}"/>
              </a:ext>
            </a:extLst>
          </p:cNvPr>
          <p:cNvSpPr txBox="1"/>
          <p:nvPr/>
        </p:nvSpPr>
        <p:spPr>
          <a:xfrm>
            <a:off x="533047" y="4979120"/>
            <a:ext cx="3595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25. Really bad condition footway entering second half of Station Road.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886E6-A8DA-8465-71F6-4CDA4FA6556C}"/>
              </a:ext>
            </a:extLst>
          </p:cNvPr>
          <p:cNvSpPr txBox="1"/>
          <p:nvPr/>
        </p:nvSpPr>
        <p:spPr>
          <a:xfrm>
            <a:off x="4369303" y="5018292"/>
            <a:ext cx="3205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26. Footway crumbling and camber to it. </a:t>
            </a:r>
          </a:p>
        </p:txBody>
      </p:sp>
      <p:pic>
        <p:nvPicPr>
          <p:cNvPr id="14" name="Content Placeholder 13" descr="A road with cracks and a brick sidewalk&#10;&#10;AI-generated content may be incorrect.">
            <a:extLst>
              <a:ext uri="{FF2B5EF4-FFF2-40B4-BE49-F238E27FC236}">
                <a16:creationId xmlns:a16="http://schemas.microsoft.com/office/drawing/2014/main" id="{159455B9-60AB-91AB-E163-5B9F251AC7C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51" y="585253"/>
            <a:ext cx="3263503" cy="4351338"/>
          </a:xfrm>
        </p:spPr>
      </p:pic>
      <p:pic>
        <p:nvPicPr>
          <p:cNvPr id="19" name="Content Placeholder 18" descr="A road with a drain&#10;&#10;AI-generated content may be incorrect.">
            <a:extLst>
              <a:ext uri="{FF2B5EF4-FFF2-40B4-BE49-F238E27FC236}">
                <a16:creationId xmlns:a16="http://schemas.microsoft.com/office/drawing/2014/main" id="{BB360D02-B57D-F28F-54CF-0BA2E2BCBAE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303" y="585253"/>
            <a:ext cx="3263503" cy="4351338"/>
          </a:xfrm>
        </p:spPr>
      </p:pic>
      <p:pic>
        <p:nvPicPr>
          <p:cNvPr id="20" name="Picture 19" descr="A map of a town&#10;&#10;AI-generated content may be incorrect.">
            <a:extLst>
              <a:ext uri="{FF2B5EF4-FFF2-40B4-BE49-F238E27FC236}">
                <a16:creationId xmlns:a16="http://schemas.microsoft.com/office/drawing/2014/main" id="{64B473DB-6D29-867A-B98E-BC846C85D8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755" y="826717"/>
            <a:ext cx="3785467" cy="435133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7A4FB068-CED4-6190-C855-5AC8880AD57D}"/>
                  </a:ext>
                </a:extLst>
              </p14:cNvPr>
              <p14:cNvContentPartPr/>
              <p14:nvPr/>
            </p14:nvContentPartPr>
            <p14:xfrm>
              <a:off x="10610849" y="4326689"/>
              <a:ext cx="296640" cy="20052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7A4FB068-CED4-6190-C855-5AC8880AD57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548209" y="4263689"/>
                <a:ext cx="422280" cy="32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2A0A8220-65C3-56E3-8130-9A9C4950C85A}"/>
                  </a:ext>
                </a:extLst>
              </p14:cNvPr>
              <p14:cNvContentPartPr/>
              <p14:nvPr/>
            </p14:nvContentPartPr>
            <p14:xfrm>
              <a:off x="11259569" y="4784249"/>
              <a:ext cx="277200" cy="26640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2A0A8220-65C3-56E3-8130-9A9C4950C85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196569" y="4721609"/>
                <a:ext cx="402840" cy="39204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Hexagon 23">
            <a:extLst>
              <a:ext uri="{FF2B5EF4-FFF2-40B4-BE49-F238E27FC236}">
                <a16:creationId xmlns:a16="http://schemas.microsoft.com/office/drawing/2014/main" id="{0B31519C-D10F-1ABC-07E0-95F7A63A25C9}"/>
              </a:ext>
            </a:extLst>
          </p:cNvPr>
          <p:cNvSpPr/>
          <p:nvPr/>
        </p:nvSpPr>
        <p:spPr>
          <a:xfrm>
            <a:off x="10573811" y="3675843"/>
            <a:ext cx="685758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25</a:t>
            </a:r>
            <a:endParaRPr lang="en-GB" dirty="0"/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A210E53B-2CD2-AEB4-BC4F-0995CF46FB00}"/>
              </a:ext>
            </a:extLst>
          </p:cNvPr>
          <p:cNvSpPr/>
          <p:nvPr/>
        </p:nvSpPr>
        <p:spPr>
          <a:xfrm>
            <a:off x="11398169" y="4356962"/>
            <a:ext cx="655509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26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C71A5A-A1AC-71C6-3DA0-D34211310C59}"/>
              </a:ext>
            </a:extLst>
          </p:cNvPr>
          <p:cNvSpPr txBox="1"/>
          <p:nvPr/>
        </p:nvSpPr>
        <p:spPr>
          <a:xfrm>
            <a:off x="724107" y="5811082"/>
            <a:ext cx="3476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00239776 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98DB99-F3F0-1FEE-0AC0-5D0D6827EF1E}"/>
              </a:ext>
            </a:extLst>
          </p:cNvPr>
          <p:cNvSpPr txBox="1"/>
          <p:nvPr/>
        </p:nvSpPr>
        <p:spPr>
          <a:xfrm>
            <a:off x="4420179" y="5639720"/>
            <a:ext cx="3595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00239782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repair. Vague location details.​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2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45149-CF74-C788-AE28-294CFB234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CC63D-0BBE-67C0-321E-BD4B95B2E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805" y="-21265"/>
            <a:ext cx="3476846" cy="766281"/>
          </a:xfrm>
        </p:spPr>
        <p:txBody>
          <a:bodyPr/>
          <a:lstStyle/>
          <a:p>
            <a:r>
              <a:rPr lang="en-GB" dirty="0"/>
              <a:t>Station Road.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E13E67-F7D9-3AEB-14FD-1F7D02DBC2E5}"/>
              </a:ext>
            </a:extLst>
          </p:cNvPr>
          <p:cNvSpPr txBox="1"/>
          <p:nvPr/>
        </p:nvSpPr>
        <p:spPr>
          <a:xfrm>
            <a:off x="4298212" y="4961918"/>
            <a:ext cx="3595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28. 5 </a:t>
            </a:r>
            <a:r>
              <a:rPr lang="en-GB" dirty="0" err="1"/>
              <a:t>Avonfield</a:t>
            </a:r>
            <a:r>
              <a:rPr lang="en-GB" dirty="0"/>
              <a:t>.</a:t>
            </a:r>
          </a:p>
          <a:p>
            <a:r>
              <a:rPr lang="en-GB" dirty="0"/>
              <a:t>Cracked, dips in places and complete trip hazard. Repair requested with stones/brick in keeping with rest of area. Been a while as greenery growing too!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43993E-70B7-DFE8-DC3D-2276E8928AA7}"/>
              </a:ext>
            </a:extLst>
          </p:cNvPr>
          <p:cNvSpPr txBox="1"/>
          <p:nvPr/>
        </p:nvSpPr>
        <p:spPr>
          <a:xfrm>
            <a:off x="653786" y="4961918"/>
            <a:ext cx="3205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27. Pothole in middle of footway.</a:t>
            </a:r>
          </a:p>
        </p:txBody>
      </p:sp>
      <p:pic>
        <p:nvPicPr>
          <p:cNvPr id="20" name="Picture 19" descr="A map of a town&#10;&#10;AI-generated content may be incorrect.">
            <a:extLst>
              <a:ext uri="{FF2B5EF4-FFF2-40B4-BE49-F238E27FC236}">
                <a16:creationId xmlns:a16="http://schemas.microsoft.com/office/drawing/2014/main" id="{2E2628EC-39C5-8668-410F-27B0051E0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755" y="826717"/>
            <a:ext cx="3785467" cy="435133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D390AB4D-5E20-A406-D97F-EA08AEC0612B}"/>
                  </a:ext>
                </a:extLst>
              </p14:cNvPr>
              <p14:cNvContentPartPr/>
              <p14:nvPr/>
            </p14:nvContentPartPr>
            <p14:xfrm>
              <a:off x="9908488" y="3612744"/>
              <a:ext cx="103165" cy="99146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D390AB4D-5E20-A406-D97F-EA08AEC0612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45583" y="3549880"/>
                <a:ext cx="228617" cy="224515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Hexagon 23">
            <a:extLst>
              <a:ext uri="{FF2B5EF4-FFF2-40B4-BE49-F238E27FC236}">
                <a16:creationId xmlns:a16="http://schemas.microsoft.com/office/drawing/2014/main" id="{B832C3EA-E25F-5205-DA59-D68F1F8FB42C}"/>
              </a:ext>
            </a:extLst>
          </p:cNvPr>
          <p:cNvSpPr/>
          <p:nvPr/>
        </p:nvSpPr>
        <p:spPr>
          <a:xfrm>
            <a:off x="10615163" y="3744142"/>
            <a:ext cx="685758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28</a:t>
            </a:r>
            <a:endParaRPr lang="en-GB" dirty="0"/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885B27F2-2028-F9BD-151F-054FF026A32A}"/>
              </a:ext>
            </a:extLst>
          </p:cNvPr>
          <p:cNvSpPr/>
          <p:nvPr/>
        </p:nvSpPr>
        <p:spPr>
          <a:xfrm>
            <a:off x="9918302" y="3123922"/>
            <a:ext cx="655509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27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A3659B-8F03-117C-796A-5F5085E850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924" y="826717"/>
            <a:ext cx="3040125" cy="4053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3DC70BC-A1D3-7ED3-5F2D-72EA46F9BE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30" y="803221"/>
            <a:ext cx="2975398" cy="39671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A5E4B0B8-527A-ACE9-7606-2BFB2A2070A3}"/>
                  </a:ext>
                </a:extLst>
              </p14:cNvPr>
              <p14:cNvContentPartPr/>
              <p14:nvPr/>
            </p14:nvContentPartPr>
            <p14:xfrm>
              <a:off x="1165829" y="1769153"/>
              <a:ext cx="1810800" cy="170208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A5E4B0B8-527A-ACE9-7606-2BFB2A2070A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30189" y="1733513"/>
                <a:ext cx="1882440" cy="177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982FE9E9-58A9-ED9F-2E63-498600ECFB35}"/>
                  </a:ext>
                </a:extLst>
              </p14:cNvPr>
              <p14:cNvContentPartPr/>
              <p14:nvPr/>
            </p14:nvContentPartPr>
            <p14:xfrm>
              <a:off x="10511998" y="4296253"/>
              <a:ext cx="103165" cy="99146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982FE9E9-58A9-ED9F-2E63-498600ECFB3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449093" y="4233389"/>
                <a:ext cx="228617" cy="22451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33832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384E8-B1D1-A369-7F98-A364577F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6DFE0-B050-14C8-5F32-AC44D43BD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4134" y="12984"/>
            <a:ext cx="4986672" cy="1325563"/>
          </a:xfrm>
        </p:spPr>
        <p:txBody>
          <a:bodyPr/>
          <a:lstStyle/>
          <a:p>
            <a:r>
              <a:rPr lang="en-GB" dirty="0"/>
              <a:t>Bottom of Avonfield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97C27A-7E88-FE77-4F5A-C28D5DA8F0EE}"/>
              </a:ext>
            </a:extLst>
          </p:cNvPr>
          <p:cNvSpPr txBox="1"/>
          <p:nvPr/>
        </p:nvSpPr>
        <p:spPr>
          <a:xfrm>
            <a:off x="5175865" y="5402566"/>
            <a:ext cx="7158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29. Worse for cracked and bumps than the LP footway with large trees although more footfall in LP than this area at the bottom of Avonfield.</a:t>
            </a:r>
          </a:p>
        </p:txBody>
      </p:sp>
      <p:pic>
        <p:nvPicPr>
          <p:cNvPr id="14" name="Content Placeholder 13" descr="A path with grass and trees&#10;&#10;AI-generated content may be incorrect.">
            <a:extLst>
              <a:ext uri="{FF2B5EF4-FFF2-40B4-BE49-F238E27FC236}">
                <a16:creationId xmlns:a16="http://schemas.microsoft.com/office/drawing/2014/main" id="{0B000C68-D75F-067A-5946-9934B51B012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248" y="1134217"/>
            <a:ext cx="3263503" cy="4351338"/>
          </a:xfrm>
        </p:spPr>
      </p:pic>
      <p:pic>
        <p:nvPicPr>
          <p:cNvPr id="18" name="Picture 17" descr="A map of a neighborhood&#10;&#10;AI-generated content may be incorrect.">
            <a:extLst>
              <a:ext uri="{FF2B5EF4-FFF2-40B4-BE49-F238E27FC236}">
                <a16:creationId xmlns:a16="http://schemas.microsoft.com/office/drawing/2014/main" id="{7DF25852-FD38-1A0B-854E-A2C8794C65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022" y="1363400"/>
            <a:ext cx="4192191" cy="353820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90046FC3-A1B6-C405-0214-E03E85ED565F}"/>
                  </a:ext>
                </a:extLst>
              </p14:cNvPr>
              <p14:cNvContentPartPr/>
              <p14:nvPr/>
            </p14:nvContentPartPr>
            <p14:xfrm>
              <a:off x="9916409" y="4144647"/>
              <a:ext cx="290880" cy="243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90046FC3-A1B6-C405-0214-E03E85ED565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853769" y="4082007"/>
                <a:ext cx="416520" cy="369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2A5C18C3-E055-C93D-1E3E-40D3C67C8183}"/>
              </a:ext>
            </a:extLst>
          </p:cNvPr>
          <p:cNvSpPr txBox="1"/>
          <p:nvPr/>
        </p:nvSpPr>
        <p:spPr>
          <a:xfrm>
            <a:off x="6919470" y="6076329"/>
            <a:ext cx="4855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00239789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Your case has been assigned to an officer for investigation.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350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64F6F-F5E4-5C79-070F-6132BF636C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21821-9B98-38C9-D02C-4D5F0D905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826" y="-203222"/>
            <a:ext cx="2519918" cy="1325563"/>
          </a:xfrm>
        </p:spPr>
        <p:txBody>
          <a:bodyPr/>
          <a:lstStyle/>
          <a:p>
            <a:r>
              <a:rPr lang="en-GB" dirty="0"/>
              <a:t>Avonfield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7E61B2-2F21-5C17-368C-8E4C3503CA2D}"/>
              </a:ext>
            </a:extLst>
          </p:cNvPr>
          <p:cNvSpPr txBox="1"/>
          <p:nvPr/>
        </p:nvSpPr>
        <p:spPr>
          <a:xfrm>
            <a:off x="861237" y="5366189"/>
            <a:ext cx="8888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30. Footway by electricity substation is really poor and all way up to Station Road. Concrete rubble lines – so bumpy if on a wheelchair/mobility scooter/bike, etc…</a:t>
            </a:r>
          </a:p>
        </p:txBody>
      </p:sp>
      <p:pic>
        <p:nvPicPr>
          <p:cNvPr id="12" name="Content Placeholder 11" descr="A driveway with a fence and grass&#10;&#10;AI-generated content may be incorrect.">
            <a:extLst>
              <a:ext uri="{FF2B5EF4-FFF2-40B4-BE49-F238E27FC236}">
                <a16:creationId xmlns:a16="http://schemas.microsoft.com/office/drawing/2014/main" id="{BE4FCFDB-4AF2-420D-B508-199651DEAFB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57" y="868464"/>
            <a:ext cx="3263503" cy="4351338"/>
          </a:xfrm>
        </p:spPr>
      </p:pic>
      <p:pic>
        <p:nvPicPr>
          <p:cNvPr id="14" name="Content Placeholder 13" descr="A path with a crack in the middle of the road&#10;&#10;AI-generated content may be incorrect.">
            <a:extLst>
              <a:ext uri="{FF2B5EF4-FFF2-40B4-BE49-F238E27FC236}">
                <a16:creationId xmlns:a16="http://schemas.microsoft.com/office/drawing/2014/main" id="{2C359D40-ADB9-F5BB-7A35-94638F72A5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034" y="921225"/>
            <a:ext cx="3263503" cy="4351338"/>
          </a:xfrm>
        </p:spPr>
      </p:pic>
      <p:pic>
        <p:nvPicPr>
          <p:cNvPr id="16" name="Picture 15" descr="A map of a neighborhood&#10;&#10;AI-generated content may be incorrect.">
            <a:extLst>
              <a:ext uri="{FF2B5EF4-FFF2-40B4-BE49-F238E27FC236}">
                <a16:creationId xmlns:a16="http://schemas.microsoft.com/office/drawing/2014/main" id="{1ACD168B-E665-520D-B7DB-BB50EA5950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168" y="1315032"/>
            <a:ext cx="4683860" cy="320420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4AA32137-4E0E-F009-B7F8-617AC2D0C31A}"/>
                  </a:ext>
                </a:extLst>
              </p14:cNvPr>
              <p14:cNvContentPartPr/>
              <p14:nvPr/>
            </p14:nvContentPartPr>
            <p14:xfrm>
              <a:off x="9611129" y="2629214"/>
              <a:ext cx="771840" cy="9219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4AA32137-4E0E-F009-B7F8-617AC2D0C31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48489" y="2566214"/>
                <a:ext cx="897480" cy="10476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BFF66CC2-4D70-77BB-A42F-26BE003DC887}"/>
              </a:ext>
            </a:extLst>
          </p:cNvPr>
          <p:cNvSpPr txBox="1"/>
          <p:nvPr/>
        </p:nvSpPr>
        <p:spPr>
          <a:xfrm>
            <a:off x="2707293" y="5989536"/>
            <a:ext cx="4819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00239805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623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64D68-5008-CE5E-98CD-B4030FCAF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ACDB7-C7D3-0AEF-6F6E-59EFC3BFF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826" y="-203222"/>
            <a:ext cx="2519918" cy="1325563"/>
          </a:xfrm>
        </p:spPr>
        <p:txBody>
          <a:bodyPr/>
          <a:lstStyle/>
          <a:p>
            <a:r>
              <a:rPr lang="en-GB" dirty="0"/>
              <a:t>Avonfield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FB0093-AE62-7F95-9E11-1172EF329F78}"/>
              </a:ext>
            </a:extLst>
          </p:cNvPr>
          <p:cNvSpPr txBox="1"/>
          <p:nvPr/>
        </p:nvSpPr>
        <p:spPr>
          <a:xfrm>
            <a:off x="9975674" y="4153941"/>
            <a:ext cx="17743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33. Cracks in footway between 12 and 11 </a:t>
            </a:r>
            <a:r>
              <a:rPr lang="en-GB" dirty="0" err="1"/>
              <a:t>Avonfield</a:t>
            </a:r>
            <a:r>
              <a:rPr lang="en-GB" dirty="0"/>
              <a:t> so </a:t>
            </a:r>
            <a:r>
              <a:rPr lang="en-GB"/>
              <a:t>bad that plants </a:t>
            </a:r>
            <a:r>
              <a:rPr lang="en-GB" dirty="0"/>
              <a:t>have rooted and are 3 foot tall in places.</a:t>
            </a:r>
          </a:p>
        </p:txBody>
      </p:sp>
      <p:pic>
        <p:nvPicPr>
          <p:cNvPr id="16" name="Picture 15" descr="A map of a neighborhood&#10;&#10;AI-generated content may be incorrect.">
            <a:extLst>
              <a:ext uri="{FF2B5EF4-FFF2-40B4-BE49-F238E27FC236}">
                <a16:creationId xmlns:a16="http://schemas.microsoft.com/office/drawing/2014/main" id="{146C8CEE-3DCB-F355-1A35-CC63D1BF5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311" y="284201"/>
            <a:ext cx="4683860" cy="32042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B396BD-5C41-2AA5-7123-E3BC69DF24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415" y="3369591"/>
            <a:ext cx="2403156" cy="32042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5F75C7F-B943-3F10-EFD8-8D52DB2B6A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80" y="382233"/>
            <a:ext cx="2808423" cy="374456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35E9AB3-2637-ACC8-F8A8-23A9422010D3}"/>
              </a:ext>
            </a:extLst>
          </p:cNvPr>
          <p:cNvSpPr txBox="1"/>
          <p:nvPr/>
        </p:nvSpPr>
        <p:spPr>
          <a:xfrm>
            <a:off x="395442" y="4320562"/>
            <a:ext cx="2808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31. 11 </a:t>
            </a:r>
            <a:r>
              <a:rPr lang="en-GB" dirty="0" err="1"/>
              <a:t>Avonfield</a:t>
            </a:r>
            <a:endParaRPr lang="en-GB" dirty="0"/>
          </a:p>
          <a:p>
            <a:r>
              <a:rPr lang="en-GB" dirty="0"/>
              <a:t>Footway disintegrating towards kerb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45BFE161-86B1-BE30-30BF-0E54FA42A076}"/>
                  </a:ext>
                </a:extLst>
              </p14:cNvPr>
              <p14:cNvContentPartPr/>
              <p14:nvPr/>
            </p14:nvContentPartPr>
            <p14:xfrm>
              <a:off x="7991784" y="2651544"/>
              <a:ext cx="731880" cy="17424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45BFE161-86B1-BE30-30BF-0E54FA42A07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955784" y="2615544"/>
                <a:ext cx="80352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38A2AA3D-9640-C458-3205-AFDEDDD39183}"/>
                  </a:ext>
                </a:extLst>
              </p14:cNvPr>
              <p14:cNvContentPartPr/>
              <p14:nvPr/>
            </p14:nvContentPartPr>
            <p14:xfrm>
              <a:off x="8987904" y="2283264"/>
              <a:ext cx="163800" cy="23148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38A2AA3D-9640-C458-3205-AFDEDDD3918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952264" y="2247264"/>
                <a:ext cx="235440" cy="303120"/>
              </a:xfrm>
              <a:prstGeom prst="rect">
                <a:avLst/>
              </a:prstGeom>
            </p:spPr>
          </p:pic>
        </mc:Fallback>
      </mc:AlternateContent>
      <p:pic>
        <p:nvPicPr>
          <p:cNvPr id="24" name="Picture 23">
            <a:extLst>
              <a:ext uri="{FF2B5EF4-FFF2-40B4-BE49-F238E27FC236}">
                <a16:creationId xmlns:a16="http://schemas.microsoft.com/office/drawing/2014/main" id="{9399DDB3-6E8E-BFDA-99EB-BE06130630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395" y="1122341"/>
            <a:ext cx="2808424" cy="374456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824EED4-B6FB-2F5A-61D6-6BE9FB3E0FB4}"/>
              </a:ext>
            </a:extLst>
          </p:cNvPr>
          <p:cNvSpPr txBox="1"/>
          <p:nvPr/>
        </p:nvSpPr>
        <p:spPr>
          <a:xfrm>
            <a:off x="3912928" y="4984937"/>
            <a:ext cx="2808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32. 9/10 </a:t>
            </a:r>
            <a:r>
              <a:rPr lang="en-GB" dirty="0" err="1"/>
              <a:t>Avonfield</a:t>
            </a:r>
            <a:endParaRPr lang="en-GB" dirty="0"/>
          </a:p>
          <a:p>
            <a:r>
              <a:rPr lang="en-GB" dirty="0"/>
              <a:t>Footway disintegrating towards kerb</a:t>
            </a: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3E163AAF-B617-57E1-F331-64FDB671987B}"/>
              </a:ext>
            </a:extLst>
          </p:cNvPr>
          <p:cNvSpPr/>
          <p:nvPr/>
        </p:nvSpPr>
        <p:spPr>
          <a:xfrm>
            <a:off x="8029969" y="2145177"/>
            <a:ext cx="655509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31</a:t>
            </a:r>
            <a:endParaRPr lang="en-GB" dirty="0"/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BEB0B797-1EE2-4952-425E-2331D03C6310}"/>
              </a:ext>
            </a:extLst>
          </p:cNvPr>
          <p:cNvSpPr/>
          <p:nvPr/>
        </p:nvSpPr>
        <p:spPr>
          <a:xfrm>
            <a:off x="8530536" y="1662763"/>
            <a:ext cx="655509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32</a:t>
            </a:r>
            <a:endParaRPr lang="en-GB" dirty="0"/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3DB6AF37-BB99-91BF-F4DC-BFC96118288E}"/>
              </a:ext>
            </a:extLst>
          </p:cNvPr>
          <p:cNvSpPr/>
          <p:nvPr/>
        </p:nvSpPr>
        <p:spPr>
          <a:xfrm>
            <a:off x="9616727" y="1765693"/>
            <a:ext cx="655509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33</a:t>
            </a:r>
            <a:endParaRPr lang="en-GB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89387CEF-EB48-A1E1-D2DC-C5AE0E106A80}"/>
                  </a:ext>
                </a:extLst>
              </p14:cNvPr>
              <p14:cNvContentPartPr/>
              <p14:nvPr/>
            </p14:nvContentPartPr>
            <p14:xfrm>
              <a:off x="9319486" y="1907174"/>
              <a:ext cx="163800" cy="23148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89387CEF-EB48-A1E1-D2DC-C5AE0E106A8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83846" y="1871174"/>
                <a:ext cx="235440" cy="30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49116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F413F-86A4-C04C-265F-DC399F321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E9D2-4C19-D483-DD52-D41070ABC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0285" y="23981"/>
            <a:ext cx="2965363" cy="1325563"/>
          </a:xfrm>
        </p:spPr>
        <p:txBody>
          <a:bodyPr/>
          <a:lstStyle/>
          <a:p>
            <a:r>
              <a:rPr lang="en-GB" dirty="0" err="1"/>
              <a:t>Starground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D180EA-AEEB-45F8-CCB8-B2FF3E3E212B}"/>
              </a:ext>
            </a:extLst>
          </p:cNvPr>
          <p:cNvSpPr txBox="1"/>
          <p:nvPr/>
        </p:nvSpPr>
        <p:spPr>
          <a:xfrm>
            <a:off x="3720153" y="1349544"/>
            <a:ext cx="4751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 issues.</a:t>
            </a:r>
          </a:p>
          <a:p>
            <a:r>
              <a:rPr lang="en-GB" dirty="0"/>
              <a:t>Lovely to see such green spaces and trees.</a:t>
            </a:r>
          </a:p>
        </p:txBody>
      </p:sp>
    </p:spTree>
    <p:extLst>
      <p:ext uri="{BB962C8B-B14F-4D97-AF65-F5344CB8AC3E}">
        <p14:creationId xmlns:p14="http://schemas.microsoft.com/office/powerpoint/2010/main" val="2791302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16B8-6B00-EA5A-4712-B61D18031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6A98D-371E-1D89-4CF9-9721A9B46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805" y="-21265"/>
            <a:ext cx="4954772" cy="1325563"/>
          </a:xfrm>
        </p:spPr>
        <p:txBody>
          <a:bodyPr/>
          <a:lstStyle/>
          <a:p>
            <a:r>
              <a:rPr lang="en-GB" dirty="0" err="1"/>
              <a:t>Woodmand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C8ADCC-962A-523B-DE8F-941265A12AA2}"/>
              </a:ext>
            </a:extLst>
          </p:cNvPr>
          <p:cNvSpPr txBox="1"/>
          <p:nvPr/>
        </p:nvSpPr>
        <p:spPr>
          <a:xfrm>
            <a:off x="2495453" y="1304298"/>
            <a:ext cx="6627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 issues.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5448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257</Words>
  <Application>Microsoft Office PowerPoint</Application>
  <PresentationFormat>Widescreen</PresentationFormat>
  <Paragraphs>33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Station Road.</vt:lpstr>
      <vt:lpstr>Station Road.</vt:lpstr>
      <vt:lpstr>Bottom of Avonfield</vt:lpstr>
      <vt:lpstr>Avonfield</vt:lpstr>
      <vt:lpstr>Avonfield</vt:lpstr>
      <vt:lpstr>Starground</vt:lpstr>
      <vt:lpstr>Woodmand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Wickes</dc:creator>
  <cp:lastModifiedBy>Paul Wickes</cp:lastModifiedBy>
  <cp:revision>28</cp:revision>
  <dcterms:created xsi:type="dcterms:W3CDTF">2025-02-25T10:05:33Z</dcterms:created>
  <dcterms:modified xsi:type="dcterms:W3CDTF">2026-03-04T12:34:51Z</dcterms:modified>
</cp:coreProperties>
</file>