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ink/ink23.xml" ContentType="application/inkml+xml"/>
  <Override PartName="/ppt/ink/ink24.xml" ContentType="application/inkml+xml"/>
  <Override PartName="/ppt/ink/ink25.xml" ContentType="application/inkml+xml"/>
  <Override PartName="/ppt/ink/ink26.xml" ContentType="application/inkml+xml"/>
  <Override PartName="/ppt/ink/ink27.xml" ContentType="application/inkml+xml"/>
  <Override PartName="/ppt/ink/ink28.xml" ContentType="application/inkml+xml"/>
  <Override PartName="/ppt/ink/ink29.xml" ContentType="application/inkml+xml"/>
  <Override PartName="/ppt/ink/ink30.xml" ContentType="application/inkml+xml"/>
  <Override PartName="/ppt/ink/ink31.xml" ContentType="application/inkml+xml"/>
  <Override PartName="/ppt/ink/ink32.xml" ContentType="application/inkml+xml"/>
  <Override PartName="/ppt/ink/ink33.xml" ContentType="application/inkml+xml"/>
  <Override PartName="/ppt/ink/ink34.xml" ContentType="application/inkml+xml"/>
  <Override PartName="/ppt/ink/ink35.xml" ContentType="application/inkml+xml"/>
  <Override PartName="/ppt/ink/ink36.xml" ContentType="application/inkml+xml"/>
  <Override PartName="/ppt/ink/ink37.xml" ContentType="application/inkml+xml"/>
  <Override PartName="/ppt/ink/ink38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8" r:id="rId2"/>
    <p:sldId id="257" r:id="rId3"/>
    <p:sldId id="258" r:id="rId4"/>
    <p:sldId id="265" r:id="rId5"/>
    <p:sldId id="266" r:id="rId6"/>
    <p:sldId id="259" r:id="rId7"/>
    <p:sldId id="262" r:id="rId8"/>
    <p:sldId id="267" r:id="rId9"/>
    <p:sldId id="274" r:id="rId10"/>
    <p:sldId id="263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53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03T17:26:23.738"/>
    </inkml:context>
    <inkml:brush xml:id="br0">
      <inkml:brushProperty name="width" value="0.2" units="cm"/>
      <inkml:brushProperty name="height" value="0.2" units="cm"/>
      <inkml:brushProperty name="color" value="#FF0066"/>
    </inkml:brush>
  </inkml:definitions>
  <inkml:trace contextRef="#ctx0" brushRef="#br0">1030 1 24575,'15'244'0,"0"8"0,-1-69 0,-1-46 0,-11 275 0,-7-370 0,-1-1 0,-2 0 0,-2-1 0,-1 0 0,-30 68 0,33-93 0,0 0 0,-1-1 0,-1 0 0,0-1 0,-16 17 0,13-16 0,0 1 0,2 0 0,-21 34 0,12-3 0,-18 56 0,24-58 0,-39 79 0,47-113 0,0 0 0,-1 0 0,-1 0 0,0-1 0,0 0 0,-1-1 0,-18 15 0,-2-3 0,-43 22 0,44-27 0,-1 2 0,-27 22 0,45-28 0,0 0 0,0 0 0,2 1 0,-12 17 0,9-12 0,-22 24 0,24-30 0,-105 116 0,101-109 0,1 1 0,0 1 0,1 0 0,1 1 0,-10 28 0,-88 216 0,104-250 0,0 1 0,1-1 0,1 1 0,1-1 0,0 1 0,1 0 0,1 28 0,3-21 0,0 0 0,2 1 0,0-2 0,14 37 0,15 47 0,22 121 0,13 42 0,-67-262 0,6 21 0,1-1 0,1-1 0,2 1 0,18 31 0,-4-20 0,-2 1 0,-1 2 0,-3 0 0,17 46 0,-26-53 0,30 63 0,-35-86 0,0 1 0,1-2 0,1 1 0,0-1 0,0 0 0,1-1 0,0 0 0,20 15 0,-18-17 0,1 1 0,-1 1 0,0 0 0,-1 1 0,0-1 0,-1 2 0,0 0 0,15 23 0,-4 1 0,67 108 0,-73-123 0,1-1 0,1-1 0,0 0 0,37 29 0,20 7 0,-30-24 0,55 51 0,-85-66 0,0 0 0,-1 1 0,13 23 0,8 9 0,-4-8 0,-2 1 0,-2 1 0,33 76 0,-52-105-195,0 1 0,0-1 0,1-1 0,1 1 0,0-1 0,18 19 0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03T17:27:00.811"/>
    </inkml:context>
    <inkml:brush xml:id="br0">
      <inkml:brushProperty name="width" value="0.2" units="cm"/>
      <inkml:brushProperty name="height" value="0.2" units="cm"/>
      <inkml:brushProperty name="color" value="#FF0066"/>
    </inkml:brush>
  </inkml:definitions>
  <inkml:trace contextRef="#ctx0" brushRef="#br0">3426 0 24301,'-3425'3841'0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03T17:27:05.263"/>
    </inkml:context>
    <inkml:brush xml:id="br0">
      <inkml:brushProperty name="width" value="0.2" units="cm"/>
      <inkml:brushProperty name="height" value="0.2" units="cm"/>
      <inkml:brushProperty name="color" value="#FF0066"/>
    </inkml:brush>
  </inkml:definitions>
  <inkml:trace contextRef="#ctx0" brushRef="#br0">0 1891 24524,'1624'-1891'0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03T17:27:08.339"/>
    </inkml:context>
    <inkml:brush xml:id="br0">
      <inkml:brushProperty name="width" value="0.2" units="cm"/>
      <inkml:brushProperty name="height" value="0.2" units="cm"/>
      <inkml:brushProperty name="color" value="#FF0066"/>
    </inkml:brush>
  </inkml:definitions>
  <inkml:trace contextRef="#ctx0" brushRef="#br0">570 1 24575,'-3'1'0,"-1"0"0,0 0 0,0 1 0,0 0 0,1-1 0,-1 1 0,1 1 0,0-1 0,-1 0 0,1 1 0,-3 3 0,-12 8 0,2-5 0,-1 0 0,0-2 0,-28 9 0,27-10 0,0 1 0,0 0 0,-32 20 0,36-18 0,0 0 0,0 1 0,1 1 0,0 1 0,1 0 0,1 0 0,-14 18 0,11-12 0,-1 0 0,-1-1 0,-1 0 0,0-2 0,-28 20 0,-7 6 0,36-26-1365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03T17:27:14.356"/>
    </inkml:context>
    <inkml:brush xml:id="br0">
      <inkml:brushProperty name="width" value="0.2" units="cm"/>
      <inkml:brushProperty name="height" value="0.2" units="cm"/>
      <inkml:brushProperty name="color" value="#FF0066"/>
    </inkml:brush>
  </inkml:definitions>
  <inkml:trace contextRef="#ctx0" brushRef="#br0">1 1039 24575,'1'-4'0,"0"-1"0,0 0 0,1 1 0,0-1 0,-1 1 0,2 0 0,-1-1 0,5-5 0,-4 4 0,2-1 0,0 1 0,0-1 0,0 1 0,1 0 0,0 0 0,0 1 0,12-9 0,5 0 0,26-13 0,-32 20 0,-1-2 0,-1 0 0,1-1 0,23-20 0,-16 5 0,-1-1 0,-1-1 0,20-34 0,17-23 0,96-97 0,-119 141 0,69-62 0,-52 54 0,-42 37 0,0-1 0,-1 0 0,0-1 0,10-18 0,-10 15 0,22-28 0,-26 38 0,0 1 0,0 0 0,0 0 0,1 1 0,0-1 0,-1 1 0,2 1 0,10-6 0,74-36-1365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03T17:27:19.285"/>
    </inkml:context>
    <inkml:brush xml:id="br0">
      <inkml:brushProperty name="width" value="0.2" units="cm"/>
      <inkml:brushProperty name="height" value="0.2" units="cm"/>
      <inkml:brushProperty name="color" value="#FF0066"/>
    </inkml:brush>
  </inkml:definitions>
  <inkml:trace contextRef="#ctx0" brushRef="#br0">3279 7621 24328,'-3279'-7620'0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03T17:27:23.429"/>
    </inkml:context>
    <inkml:brush xml:id="br0">
      <inkml:brushProperty name="width" value="0.2" units="cm"/>
      <inkml:brushProperty name="height" value="0.2" units="cm"/>
      <inkml:brushProperty name="color" value="#FF0066"/>
    </inkml:brush>
  </inkml:definitions>
  <inkml:trace contextRef="#ctx0" brushRef="#br0">0 3279 24369,'3279'-3278'0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03T17:27:31.370"/>
    </inkml:context>
    <inkml:brush xml:id="br0">
      <inkml:brushProperty name="width" value="0.2" units="cm"/>
      <inkml:brushProperty name="height" value="0.2" units="cm"/>
      <inkml:brushProperty name="color" value="#FF0066"/>
    </inkml:brush>
  </inkml:definitions>
  <inkml:trace contextRef="#ctx0" brushRef="#br0">203 1965 24575,'1'-5'0,"-1"0"0,1 0 0,0-1 0,0 1 0,1 0 0,-1 1 0,1-1 0,0 0 0,5-8 0,32-41 0,-9 12 0,2-10 0,38-87 0,-62 122 0,1 0 0,19-26 0,-15 25 0,13-28 0,-16 24 0,0-2 0,-2 0 0,-1 0 0,-1 0 0,-1 0 0,3-40 0,-8-152 0,-3 173 0,-3 0 0,-1 1 0,-2-1 0,-19-52 0,-70-154 0,92 235 0,-186-375 0,183 373 0,-1 0 0,-15-19 0,20 30 0,0 0 0,0 0 0,0 0 0,-1 1 0,0 0 0,1 0 0,-1 0 0,-13-5 0,-55-18-1365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03T17:27:36.802"/>
    </inkml:context>
    <inkml:brush xml:id="br0">
      <inkml:brushProperty name="width" value="0.2" units="cm"/>
      <inkml:brushProperty name="height" value="0.2" units="cm"/>
      <inkml:brushProperty name="color" value="#FF0066"/>
    </inkml:brush>
  </inkml:definitions>
  <inkml:trace contextRef="#ctx0" brushRef="#br0">0 1802 24012,'2274'-1801'0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03T17:27:41.358"/>
    </inkml:context>
    <inkml:brush xml:id="br0">
      <inkml:brushProperty name="width" value="0.2" units="cm"/>
      <inkml:brushProperty name="height" value="0.2" units="cm"/>
      <inkml:brushProperty name="color" value="#FF0066"/>
    </inkml:brush>
  </inkml:definitions>
  <inkml:trace contextRef="#ctx0" brushRef="#br0">843 1703 24575,'1'-73'0,"0"-16"0,-14-123 0,8 178 0,-1-1 0,-2 1 0,-21-62 0,-18-31 0,26 65 0,-41-82 0,54 131 0,0 1 0,-1 1 0,0 0 0,-1 0 0,-14-12 0,11 11 0,0-2 0,-15-20 0,-27-54 0,38 58 0,-1 2 0,-1 0 0,-42-46 0,43 53 0,-26-35 0,13 15 0,-69-90 0,47 63 0,44 58 30,1 1-170,0 0 1,0 1-1,-1 0 1,0 0-1,-1 1 1,1 0-1,-1 0 1,-1 1-1,-14-6 1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0T12:05:55.220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1 2623 24575,'1'-2'0,"0"0"0,0-1 0,0 1 0,0 0 0,1 0 0,-1 0 0,1 0 0,-1 1 0,1-1 0,0 0 0,-1 1 0,1-1 0,0 1 0,0-1 0,3 0 0,9-9 0,0-6 0,25-35 0,-30 38 0,0 1 0,1 0 0,0 1 0,1 0 0,15-13 0,-16 18 0,0-1 0,-1-1 0,0 0 0,-1 0 0,0 0 0,0-1 0,-1 0 0,10-21 0,-8 17 0,1 1 0,-1 0 0,2 1 0,0-1 0,15-11 0,18-20 0,-35 33 0,1 1 0,0 0 0,0 0 0,1 2 0,1-1 0,0 1 0,0 1 0,0 0 0,1 1 0,13-6 0,21-5 0,45-25 0,-80 35 0,-1-1 0,1 0 0,-2 0 0,16-17 0,-13 13 0,-1 1 0,20-13 0,2 4 0,49-22 0,-72 36 0,-1-1 0,-1 0 0,1 0 0,-1-1 0,0-1 0,14-17 0,-7 9 0,-1 1 0,25-17 0,-24 20 0,-1 0 0,20-21 0,-19 16 0,1 1 0,0 1 0,21-14 0,-31 24 0,-1-1 0,0 1 0,0-1 0,0 0 0,-1 0 0,6-12 0,-6 10 0,0 1 0,0 0 0,1 1 0,0-1 0,13-11 0,33-15 0,-44 31 0,-1-1 0,0 0 0,0-1 0,-1 1 0,1-1 0,-1-1 0,0 1 0,0-1 0,-1 0 0,0-1 0,0 1 0,8-14 0,-9 12 0,0-1 0,0 1 0,1 0 0,0 1 0,1 0 0,0-1 0,0 2 0,0-1 0,1 1 0,0 0 0,0 0 0,1 1 0,15-9 0,10-4 0,-11 7 0,-1-1 0,0 0 0,-1-2 0,0 0 0,18-18 0,278-257 0,-184 179 0,-76 66 0,-38 31 0,-1-1 0,18-18 0,-21 17 0,-1-2 0,17-28 0,-23 36 0,0 1 0,0 0 0,1 0 0,0 0 0,0 1 0,1 0 0,10-6 0,-8 6 0,0-2 0,0 1 0,15-17 0,-3-2 0,-2 0 0,23-39 0,-39 59 0,0 0 0,1 0 0,0 1 0,0-1 0,1 1 0,10-7 0,21-22 0,-12 10 0,2 0 0,0 2 0,2 0 0,44-24 0,11-9 0,-76 51 0,-1 1 0,1-1 0,-1 1 0,1 1 0,1 0 0,-1 0 0,0 1 0,1 0 0,-1 0 0,15 1 0,13 0 0,49 6 0,-77-5 0,5 2 0,0 1 0,-1 0 0,1 0 0,-1 2 0,13 5 0,64 33 0,-76-35 0,-4-3 0,-1 1 0,0 0 0,-1 0 0,0 1 0,0 0 0,0 1 0,13 15 0,-9-6 0,-1 1 0,19 37 0,-16-29 0,26 37 0,-28-48 0,-2 1 0,1 1 0,-2 0 0,0 0 0,10 32 0,-13-23-1365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03T17:26:25.880"/>
    </inkml:context>
    <inkml:brush xml:id="br0">
      <inkml:brushProperty name="width" value="0.2" units="cm"/>
      <inkml:brushProperty name="height" value="0.2" units="cm"/>
      <inkml:brushProperty name="color" value="#FF0066"/>
    </inkml:brush>
  </inkml:definitions>
  <inkml:trace contextRef="#ctx0" brushRef="#br0">1 0 24347,'1571'1754'0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0T12:05:57.436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128 965 24575,'-1'-11'0,"0"0"0,-1 1 0,0-1 0,-1 1 0,0 0 0,-8-16 0,6 13 0,0-1 0,-6-25 0,2-20 0,4 21 0,-2 0 0,-14-46 0,17 66 0,-1-1 0,2 1 0,1-1 0,-1-28 0,2 20 0,-6-37 0,-2-1-72,3 0 0,5-112 0,2 106-1077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0T12:06:00.224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2008 993 24575,'-1'-2'0,"1"1"0,0 0 0,-1 0 0,1-1 0,-1 1 0,1 0 0,-1 0 0,0 0 0,1 0 0,-1 0 0,0 0 0,0 0 0,0 0 0,0 0 0,0 0 0,0 0 0,0 0 0,0 1 0,-2-2 0,-25-13 0,22 13 0,-15-9 0,-1 0 0,2-2 0,-37-28 0,-47-54 0,58 52 0,20 20 0,-36-22 0,44 34 0,2-1 0,-1 0 0,2-2 0,0 1 0,0-2 0,-24-31 0,26 25 0,-2 1 0,0 0 0,-2 2 0,0-1 0,-24-19 0,25 24 0,1-2 0,1 0 0,-15-20 0,-14-18 0,35 46 0,1 0 0,-1 1 0,-1-1 0,1 2 0,-1-1 0,0 1 0,-1 0 0,1 1 0,-16-6 0,15 7 0,-6-2 0,1 0 0,0-1 0,1 0 0,0-1 0,0-1 0,-14-11 0,15 9 0,0 2 0,0-1 0,-1 2 0,0 0 0,0 1 0,-1 0 0,0 1 0,0 0 0,-1 2 0,-29-6 0,-40-7 0,24 5 0,-122-10 0,158 21 0,-132 3 0,152-2 0,0 1 0,-1 1 0,1-1 0,0 0 0,0 1 0,0 0 0,0 1 0,1-1 0,-1 1 0,1-1 0,-1 2 0,1-1 0,0 0 0,0 1 0,0-1 0,1 1 0,-1 0 0,-3 6 0,-3 6 0,0 1 0,1 1 0,-10 29 0,7-19 0,-123 289 0,131-307-227,1-1-1,0 1 1,0 1-1,1-1 1,-2 18-1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0T12:06:03.844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426 4478 24575,'148'-84'0,"-124"66"0,0-1 0,0-2 0,-2 0 0,22-28 0,-5 7 0,72-79 0,-45 45 0,5 3 0,91-74 0,-93 87 0,-2-3 0,65-81 0,-62 61 0,18-20 0,-79 91 0,0 0 0,0 0 0,-2-1 0,1 0 0,-2 0 0,8-21 0,6-11 0,11-19 0,-4-2 0,36-126 0,-50 126 0,4-69 0,-17 134 0,5-37 0,-3 1 0,-1-1 0,-2 1 0,-6-48 0,2 66 0,0 0 0,-1 0 0,-1 1 0,0 0 0,-13-19 0,1 4 0,-39-50 0,47 69 0,-16-20 0,1 0 0,2-2 0,-21-42 0,37 64 0,0 0 0,-1 1 0,-1 0 0,-19-19 0,15 16 0,-23-32 0,-119-159 0,90 125 0,-1-13 0,46 61 0,-2 2 0,-32-35 0,39 48 0,0 0 0,1-1 0,1-1 0,-13-26 0,-38-94 0,51 108 0,-50-131 0,43 106 0,-33-81 0,44 118 0,-8-20 0,-2 1 0,-40-61 0,53 91 0,-2 0 0,1 1 0,-1 0 0,-1 0 0,0 1 0,0 0 0,0 1 0,-1 0 0,0 1 0,0 0 0,-18-6 0,-7 1 0,-1 0 0,-55-6 0,21 3 0,68 13 0,0 1 0,0-1 0,0-1 0,0 1 0,0 0 0,0-1 0,0 1 0,1-1 0,-1 0 0,1 0 0,-1 0 0,1 0 0,-4-4 0,1-1 0,-1-1 0,1 0 0,-4-10 0,-16-23 0,-30-20 0,-11-14 0,58 64 68,-3-4-545,-1 1-1,-16-16 0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0T12:06:06.077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1245 0 24575,'-6'5'0,"0"0"0,0 0 0,-1-1 0,1 0 0,-1 0 0,0-1 0,0 1 0,0-2 0,0 1 0,-1-1 0,1 0 0,-10 1 0,-12 1 0,-56-2 0,28-1 0,5 4 0,1 3 0,-68 18 0,32-9 0,50-11 0,-69 22 0,101-25 0,-1 0 0,1 0 0,-1 0 0,1 1 0,0-1 0,1 1 0,-7 6 0,6-5 0,-2 1 0,1-1 0,-13 8 0,-1-4 0,-32 11 0,39-16 0,0 0 0,0 1 0,0 1 0,1 0 0,0 1 0,0 0 0,-12 11 0,7-5 0,-1 0 0,0-1 0,-1-1 0,0-1 0,-29 11 0,43-19 0,-88 50 0,74-43-1365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0T12:06:08.220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1 769 24575,'4'-5'0,"-1"-1"0,1 1 0,-1 0 0,0-1 0,-1 0 0,1 0 0,-1 0 0,2-8 0,-2 6 0,1-1 0,1 1 0,4-10 0,11-13 0,-2 0 0,-2-1 0,0-1 0,11-41 0,-11 32 0,-9 27 0,-1 0 0,7-30 0,-9 31 0,0 1 0,1-1 0,12-24 0,-11 26 0,0-1 0,0 1 0,-1-1 0,4-25 0,-4-15 0,-4 31 0,8-39 0,0 16-1365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0T12:06:17.322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1 2183 24563,'2818'-2182'0</inkml:trace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0T12:06:21.289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2 2336 24575,'-1'-138'0,"3"-151"0,10 132 0,2-44 0,-16 107 0,4-71 0,10 84 0,0-12 0,0 4 0,-1 8 0,-5 36 0,2 0 0,19-63 0,2-9 0,-23 95 0,15-40 0,-13 42 0,-1 0 0,6-31 0,12-55 0,-16 76 0,-2-1 0,-1 0 0,4-53 0,-11-92-1365</inkml:trace>
</inkml:ink>
</file>

<file path=ppt/ink/ink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0T12:06:25.023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2601 29 24575,'-93'0'0,"-120"-16"0,147 9 0,-1 2 0,-120 7 0,102 11 0,56-8 0,-47 3 0,-26-9 0,61-1 0,-1 2 0,-61 7 0,84-2 0,0 0 0,1 2 0,-1 0 0,1 0 0,-31 20 0,25-14 0,0 0 0,-27 8 0,-125 30 0,39-13 0,104-29 0,1-1 0,-1-2 0,-1-1 0,1-2 0,-53-1 0,66-2 0,0 2 0,-33 7 0,-24 2 0,-8-10 0,75-2 0,0 0 0,0-1 0,-1 0 0,1 0 0,0-1 0,-11-5 0,-9-8 0,1 0 0,-40-31 0,25 16 0,36 26 0,-1 0 0,0 1 0,-16-6 0,19 9 0,1-1 0,0 1 0,0-1 0,0-1 0,0 1 0,0-1 0,1 0 0,-1 0 0,1 0 0,0 0 0,0-1 0,0 0 0,0 0 0,0 0 0,-5-9 0,2-2 0,6 12 0,-1 0 0,1 0 0,0 0 0,-1 0 0,0 0 0,0 0 0,0 0 0,0 1 0,0-1 0,0 1 0,-1-1 0,1 1 0,-1 0 0,0 0 0,-5-3 0,8 4 6,-1 1-1,1 0 1,0 0 0,0 0-1,0 0 1,0 0-1,-1 0 1,1 0 0,0-1-1,0 1 1,0 0-1,0 0 1,-1 0 0,1 0-1,0 0 1,0 0-1,0 0 1,-1 0 0,1 0-1,0 0 1,0 0-1,0 0 1,0 0 0,-1 0-1,1 0 1,0 0-1,0 0 1,0 0 0,-1 0-1,1 1 1,0-1-1,0 0 1,0 0-1,0 0 1,0 0 0,-1 0-1,1 0 1,0 0-1,0 1 1,0-1 0,0 0-1,0 0 1,0 0-1,-1 0 1,1 1 0,0-1-1,0 0 1,0 0-1,0 0 1,0 0 0,0 1-1,0-1 1,0 0-1,0 0 1,0 0 0,0 1-1,0-1 1,0 0-1,0 0 1,0 1 0,5 9-1713</inkml:trace>
</inkml:ink>
</file>

<file path=ppt/ink/ink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0T12:08:27.802"/>
    </inkml:context>
    <inkml:brush xml:id="br0">
      <inkml:brushProperty name="width" value="0.35" units="cm"/>
      <inkml:brushProperty name="height" value="0.35" units="cm"/>
      <inkml:brushProperty name="color" value="#FF0066"/>
    </inkml:brush>
  </inkml:definitions>
  <inkml:trace contextRef="#ctx0" brushRef="#br0">279 1105 24575,'0'-2'0,"0"-1"0,0 1 0,-1 0 0,0 0 0,1-1 0,0 1 0,-1 0 0,-1 0 0,2 1 0,-1-2 0,-1 1 0,1 1 0,-2-4 0,-23-21 0,10 12 0,2-2 0,0 0 0,0-2 0,2 0 0,-14-25 0,-33-81 0,44 90 0,-2 1 0,12 26 0,1 0 0,0 0 0,0 0 0,1 0 0,0-1 0,-2-12 0,-16-124 0,17 106 0,4-72 0,1 96 0,2 0 0,-1 0 0,2 0 0,8-23 0,29-51 0,-8 19 0,-27 58 15,0-1 0,1 2 0,1-1 0,0 0-1,0 1 1,18-16 0,7-8-1484</inkml:trace>
</inkml:ink>
</file>

<file path=ppt/ink/ink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2-28T15:35:58.676"/>
    </inkml:context>
    <inkml:brush xml:id="br0">
      <inkml:brushProperty name="width" value="0.35" units="cm"/>
      <inkml:brushProperty name="height" value="0.35" units="cm"/>
      <inkml:brushProperty name="color" value="#FF0066"/>
    </inkml:brush>
  </inkml:definitions>
  <inkml:trace contextRef="#ctx0" brushRef="#br0">1 0 24575,'325'325'0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03T17:26:34.309"/>
    </inkml:context>
    <inkml:brush xml:id="br0">
      <inkml:brushProperty name="width" value="0.2" units="cm"/>
      <inkml:brushProperty name="height" value="0.2" units="cm"/>
      <inkml:brushProperty name="color" value="#FF0066"/>
    </inkml:brush>
  </inkml:definitions>
  <inkml:trace contextRef="#ctx0" brushRef="#br0">0 1 24575,'16'1'0,"-1"0"0,1 2 0,-1 0 0,19 6 0,9 2 0,198 38 0,-206-44 0,64 2 0,-36-5 0,-52-1 0,1 0 0,-1 1 0,0 1 0,0-1 0,1 2 0,-2 0 0,1 0 0,0 1 0,-1 0 0,11 7 0,-2 2 0,0 1 0,-1 1 0,29 33 0,-22-25 0,1-1 0,1-1 0,33 21 0,-22-16 0,41 36 0,-20-3 0,-2 3 0,75 109 0,-116-148 0,2-1 0,0 0 0,2-1 0,0-2 0,2 0 0,39 29 0,144 69 0,-45-27 0,-129-72 0,173 108 0,-165-99 0,-1 2 0,-1 1 0,32 36 0,43 60 0,-47-51 0,116 106 0,-161-166 0,1-2 0,44 23 0,-42-25 0,-2 0 0,0 1 0,21 18 0,-6 2 0,-1 3 0,-2 1 0,56 80 0,-69-91 0,47 49 0,4 5 0,65 85 0,-85-108 0,-3 2 0,80 131 0,-98-133 0,38 65 0,-58-108 0,0-1 0,0 0 0,1 0 0,1-1 0,0-1 0,19 15 0,66 53 0,-68-53 0,64 44 0,-81-62 0,-1 0 0,0 1 0,0 1 0,-1-1 0,17 23 0,37 62 0,-57-83 0,46 82-1365,-31-53-5461</inkml:trace>
</inkml:ink>
</file>

<file path=ppt/ink/ink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2-28T15:36:02.539"/>
    </inkml:context>
    <inkml:brush xml:id="br0">
      <inkml:brushProperty name="width" value="0.35" units="cm"/>
      <inkml:brushProperty name="height" value="0.35" units="cm"/>
      <inkml:brushProperty name="color" value="#FF0066"/>
    </inkml:brush>
  </inkml:definitions>
  <inkml:trace contextRef="#ctx0" brushRef="#br0">1 0 24575,'0'7'0,"1"-1"0,0 1 0,1-1 0,-1 0 0,1 1 0,0-1 0,1 0 0,0 0 0,-1-1 0,6 8 0,7 9 0,20 23 0,-25-33 0,18 20 0,45 39 0,-5-6 0,-61-56 0,0 0 0,0 1 0,-1 0 0,0 1 0,-1-1 0,6 16 0,-7-14 0,1 0 0,1-1 0,0 0 0,1 0 0,9 12 0,2-5 0,0 0 0,1-1 0,1-1 0,30 18 0,-29-20 0,43 34 0,61 58 0,-104-89 0,24 15 0,-26-19 0,0 1 0,17 16 0,128 139 0,-148-151 21,0 1 0,-2 1-1,25 42 1,-10-16-1469</inkml:trace>
</inkml:ink>
</file>

<file path=ppt/ink/ink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2-28T15:36:15.292"/>
    </inkml:context>
    <inkml:brush xml:id="br0">
      <inkml:brushProperty name="width" value="0.35" units="cm"/>
      <inkml:brushProperty name="height" value="0.35" units="cm"/>
      <inkml:brushProperty name="color" value="#FF0066"/>
    </inkml:brush>
  </inkml:definitions>
  <inkml:trace contextRef="#ctx0" brushRef="#br0">0 1 24575,'14'0'0,"17"-1"0,58 8 0,-78-5 0,0 0 0,0 1 0,0 1 0,0 0 0,-1 0 0,1 1 0,-1 0 0,15 11 0,-11-5 0,0 1 0,-1 0 0,0 1 0,17 22 0,39 65 0,-31-43 0,5 12 0,-29-46 0,0-1 0,1 0 0,1-1 0,27 27 0,-29-33 84,0 1 0,-1 1 0,13 20 0,-13-17-935,29 33 1</inkml:trace>
</inkml:ink>
</file>

<file path=ppt/ink/ink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2-28T15:36:18.673"/>
    </inkml:context>
    <inkml:brush xml:id="br0">
      <inkml:brushProperty name="width" value="0.35" units="cm"/>
      <inkml:brushProperty name="height" value="0.35" units="cm"/>
      <inkml:brushProperty name="color" value="#FF0066"/>
    </inkml:brush>
  </inkml:definitions>
  <inkml:trace contextRef="#ctx0" brushRef="#br0">0 0 24575,'1'3'0,"0"-1"0,0 1 0,0 0 0,0-1 0,0 0 0,0 1 0,1-1 0,-1 0 0,1 1 0,0-1 0,0 0 0,0 0 0,2 1 0,9 13 0,-12-15 0,16 27 0,40 48 0,-49-68 0,-1 0 0,1-1 0,1 0 0,0 0 0,0-1 0,0 0 0,0 0 0,1-1 0,17 7 0,-3-4 0,0 0 0,0-1 0,0-2 0,1 0 0,30 1 0,-2-6 0,-21 0 0,0 1 0,53 9 0,12 2 0,-66-10 0,36 8 0,-48-4 0,31 12 0,-36-12 0,1-1 0,0 0 0,0-1 0,18 2 0,80 15-942,-106-19 519</inkml:trace>
</inkml:ink>
</file>

<file path=ppt/ink/ink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2-28T15:36:29.986"/>
    </inkml:context>
    <inkml:brush xml:id="br0">
      <inkml:brushProperty name="width" value="0.35" units="cm"/>
      <inkml:brushProperty name="height" value="0.35" units="cm"/>
      <inkml:brushProperty name="color" value="#FF0066"/>
    </inkml:brush>
  </inkml:definitions>
  <inkml:trace contextRef="#ctx0" brushRef="#br0">0 0 24543,'799'767'0</inkml:trace>
</inkml:ink>
</file>

<file path=ppt/ink/ink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03T17:33:39.570"/>
    </inkml:context>
    <inkml:brush xml:id="br0">
      <inkml:brushProperty name="width" value="0.2" units="cm"/>
      <inkml:brushProperty name="height" value="0.2" units="cm"/>
      <inkml:brushProperty name="color" value="#FF0066"/>
    </inkml:brush>
  </inkml:definitions>
  <inkml:trace contextRef="#ctx0" brushRef="#br0">0 1 24575,'0'37'0,"2"1"0,13 69 0,18 97 0,10 44 0,-22-147 0,7 109 0,-22-177 0,1 1 0,1-1 0,19 48 0,-10-33 0,35 107 0,52 162 0,-76-234 0,-17-51 0,0-1 0,-2 1 0,-2 0 0,5 43 0,8 92 0,-12-91 338,-6-52-1190,6 36 1</inkml:trace>
</inkml:ink>
</file>

<file path=ppt/ink/ink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0T12:14:45.147"/>
    </inkml:context>
    <inkml:brush xml:id="br0">
      <inkml:brushProperty name="width" value="0.35" units="cm"/>
      <inkml:brushProperty name="height" value="0.35" units="cm"/>
      <inkml:brushProperty name="color" value="#FF0066"/>
    </inkml:brush>
  </inkml:definitions>
  <inkml:trace contextRef="#ctx0" brushRef="#br0">1 0 24466,'916'531'0</inkml:trace>
</inkml:ink>
</file>

<file path=ppt/ink/ink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0T14:18:34.982"/>
    </inkml:context>
    <inkml:brush xml:id="br0">
      <inkml:brushProperty name="width" value="0.35" units="cm"/>
      <inkml:brushProperty name="height" value="0.35" units="cm"/>
      <inkml:brushProperty name="color" value="#FF0066"/>
    </inkml:brush>
  </inkml:definitions>
  <inkml:trace contextRef="#ctx0" brushRef="#br0">1 1 24575,'0'0'-8191</inkml:trace>
</inkml:ink>
</file>

<file path=ppt/ink/ink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0T14:18:44.484"/>
    </inkml:context>
    <inkml:brush xml:id="br0">
      <inkml:brushProperty name="width" value="0.35" units="cm"/>
      <inkml:brushProperty name="height" value="0.35" units="cm"/>
      <inkml:brushProperty name="color" value="#FF0066"/>
    </inkml:brush>
  </inkml:definitions>
  <inkml:trace contextRef="#ctx0" brushRef="#br0">1 1 24575,'-1'17'0,"5"34"0,-2-44 0,-1-1 0,1 0 0,0 0 0,0 0 0,1 0 0,-1 0 0,2 0 0,4 7 0,8 12 0,0 0 0,-2 2 0,-1-1 0,9 30 0,29 114 0,-27-85 0,-9-40 0,3-1 0,2 0 0,2-1 0,32 47 0,-39-61 0,-1-1 0,13 43 0,-19-47 0,1-1 0,0-1 0,2 0 0,1 0 0,17 25 0,-17-31-1365</inkml:trace>
</inkml:ink>
</file>

<file path=ppt/ink/ink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02T17:19:50.166"/>
    </inkml:context>
    <inkml:brush xml:id="br0">
      <inkml:brushProperty name="width" value="0.35" units="cm"/>
      <inkml:brushProperty name="height" value="0.35" units="cm"/>
      <inkml:brushProperty name="color" value="#FF0066"/>
    </inkml:brush>
  </inkml:definitions>
  <inkml:trace contextRef="#ctx0" brushRef="#br0">0 1219 24575,'25'-22'0,"0"2"0,1 1 0,1 1 0,54-26 0,-10 13 0,-55 26 0,-1-1 0,0 0 0,-1-2 0,0 1 0,0-2 0,25-19 0,65-84 0,-76 80 0,0 2 0,62-51 0,-46 43 0,-2-3 0,72-85 0,3-5 0,-106 121 0,0 0 0,1 1 0,0 1 0,1 0 0,0 1 0,0 0 0,1 1 0,22-8 0,10 1 0,62-10 0,-75 18 0,-21 4 0,0 0 0,-1-1 0,0-1 0,1 0 0,-1 0 0,0-1 0,0-1 0,-1 0 0,14-8 0,2-7 0,-1-1 0,0 0 0,-2-2 0,-1-1 0,29-40 0,-40 48-455,1 1 0,24-26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03T17:26:35.985"/>
    </inkml:context>
    <inkml:brush xml:id="br0">
      <inkml:brushProperty name="width" value="0.2" units="cm"/>
      <inkml:brushProperty name="height" value="0.2" units="cm"/>
      <inkml:brushProperty name="color" value="#FF0066"/>
    </inkml:brush>
  </inkml:definitions>
  <inkml:trace contextRef="#ctx0" brushRef="#br0">0 906 24575,'1'-10'0,"0"0"0,1 0 0,0 0 0,0 0 0,1 0 0,0 0 0,1 1 0,0 0 0,1 0 0,0 0 0,0 0 0,1 1 0,0-1 0,0 1 0,13-11 0,10-9 0,2 2 0,52-35 0,-65 48 0,6-4 0,-2 0 0,2 1 0,44-22 0,-57 33 0,-1-1 0,1 0 0,-1-1 0,0 0 0,-1-1 0,10-9 0,50-59 0,-9 9 0,74-75 0,-15 15 0,-111 119 50,6-7-521,1 1-1,16-11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03T17:26:37.801"/>
    </inkml:context>
    <inkml:brush xml:id="br0">
      <inkml:brushProperty name="width" value="0.2" units="cm"/>
      <inkml:brushProperty name="height" value="0.2" units="cm"/>
      <inkml:brushProperty name="color" value="#FF0066"/>
    </inkml:brush>
  </inkml:definitions>
  <inkml:trace contextRef="#ctx0" brushRef="#br0">982 1 24575,'-1'6'0,"0"0"0,-1 0 0,0 0 0,0-1 0,0 1 0,-1-1 0,0 1 0,0-1 0,0 0 0,-8 8 0,-3 8 0,0 2 0,-57 105 0,36-61 0,-60 86 0,38-65 0,47-73 0,0 0 0,-2-1 0,1 0 0,-2-1 0,0 0 0,0-1 0,-23 16 0,21-17 0,1 0 0,0 1 0,0 1 0,1 0 0,1 1 0,0 0 0,1 1 0,-12 19 0,-4 15 0,12-18 0,-3-1 0,0-1 0,-39 46 0,19-32 0,19-21 0,-1 0 0,-1-1 0,-39 30 0,48-42 12,1 1-1,0 0 0,0 1 1,1 0-1,1 1 1,0 0-1,-10 17 0,-13 17-1467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03T17:26:41.949"/>
    </inkml:context>
    <inkml:brush xml:id="br0">
      <inkml:brushProperty name="width" value="0.2" units="cm"/>
      <inkml:brushProperty name="height" value="0.2" units="cm"/>
      <inkml:brushProperty name="color" value="#FF0066"/>
    </inkml:brush>
  </inkml:definitions>
  <inkml:trace contextRef="#ctx0" brushRef="#br0">1 709 24575,'0'-3'0,"1"0"0,-1 0 0,1 0 0,0 0 0,0 1 0,0-1 0,0 0 0,0 1 0,1-1 0,-1 0 0,1 1 0,-1 0 0,1-1 0,4-2 0,36-33 0,-22 21 0,307-293 0,-171 158 0,-140 139 0,0 2 0,1 0 0,1 0 0,0 2 0,0 0 0,1 1 0,37-10 0,-45 15 0,-1-1 0,0-1 0,14-8 0,-16 8 0,1 1 0,0-1 0,0 1 0,17-4 0,-16 6 0,0 0 0,0 0 0,0 1 0,1 1 0,-1 0 0,0 0 0,0 1 0,16 3 0,-21-2 0,1-1 0,-1 1 0,1 0 0,-1 1 0,0-1 0,0 1 0,0 0 0,0 1 0,-1-1 0,1 1 0,-1 0 0,0 0 0,0 0 0,0 0 0,0 1 0,3 7 0,7 13 0,-2 1 0,-1 0 0,12 48 0,-15-47 0,1 1 0,1-2 0,23 44 0,6-10 0,-21-34 0,-2 0 0,0 1 0,-2 0 0,-1 1 0,13 39 0,-13-20 0,-3-14 0,-2 0 0,9 61 0,-17-84 0,1 1 0,-1-1 0,-1 1 0,0-1 0,0 1 0,-1-1 0,-1 1 0,1-1 0,-2 0 0,1 0 0,-1-1 0,-1 1 0,-8 13 0,-8 5 69,-2-1-1,-26 26 1,0 0-1640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03T17:26:44.364"/>
    </inkml:context>
    <inkml:brush xml:id="br0">
      <inkml:brushProperty name="width" value="0.2" units="cm"/>
      <inkml:brushProperty name="height" value="0.2" units="cm"/>
      <inkml:brushProperty name="color" value="#FF0066"/>
    </inkml:brush>
  </inkml:definitions>
  <inkml:trace contextRef="#ctx0" brushRef="#br0">1 1264 24575,'0'-5'0,"1"-1"0,-1 1 0,1 0 0,1 0 0,-1 0 0,1 0 0,-1 0 0,1 0 0,1 0 0,-1 1 0,1-1 0,0 1 0,6-8 0,4-3 0,1 1 0,22-18 0,7-8 0,-18 11 0,-2-2 0,-1 0 0,30-60 0,-32 55 0,0 1 0,2 1 0,33-39 0,13 6 0,-50 52 0,-1-1 0,-1 0 0,0-2 0,-2 0 0,0 0 0,20-36 0,-25 37 0,1 1 0,0 0 0,1 0 0,1 1 0,1 0 0,0 1 0,17-14 0,9-5 0,64-39 0,-67 47 0,-16 12 0,33-19 0,-36 23 0,103-53 0,-97 48 0,0-1 0,40-34 0,-8 5-1365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03T17:26:51.038"/>
    </inkml:context>
    <inkml:brush xml:id="br0">
      <inkml:brushProperty name="width" value="0.2" units="cm"/>
      <inkml:brushProperty name="height" value="0.2" units="cm"/>
      <inkml:brushProperty name="color" value="#FF0066"/>
    </inkml:brush>
  </inkml:definitions>
  <inkml:trace contextRef="#ctx0" brushRef="#br0">1 1388 23892,'0'-1388'0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03T17:26:58.635"/>
    </inkml:context>
    <inkml:brush xml:id="br0">
      <inkml:brushProperty name="width" value="0.2" units="cm"/>
      <inkml:brushProperty name="height" value="0.2" units="cm"/>
      <inkml:brushProperty name="color" value="#FF0066"/>
    </inkml:brush>
  </inkml:definitions>
  <inkml:trace contextRef="#ctx0" brushRef="#br0">1664 980 24575,'-1'-4'0,"0"0"0,-1 0 0,1 0 0,-1 0 0,0 0 0,0 0 0,-1 0 0,1 1 0,-1-1 0,0 1 0,0-1 0,-5-3 0,-1-4 0,-46-60 0,-51-86 0,85 127 0,-2 1 0,-2 1 0,0 2 0,-31-25 0,24 22 0,9 10 0,-1 0 0,-1 2 0,0 1 0,-36-16 0,59 31 0,-29-17 0,2-2 0,0-1 0,-37-35 0,-37-28 0,-57-39 0,146 115 0,0 0 0,-1 1 0,0 0 0,0 2 0,-20-6 0,24 8 0,-11-3 0,0 1 0,0 2 0,-43-3 0,-71 8 0,53 0 0,57-2 41,-1-1 55,1 2 0,-30 5 0,48-5-237,0 0-1,1 1 1,-1 1 0,1-1 0,0 1 0,-1 0 0,1 1 0,1 0-1,-1 0 1,1 0 0,-11 9 0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DE15B2-7087-71A7-9E13-20929843CDA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6F3803-ED76-6373-37D9-B86B5B07D85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1A60B3-E1FC-3289-CE2E-60982AB0D9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606BA-B07A-4AE5-8A34-25D56EF0D513}" type="datetimeFigureOut">
              <a:rPr lang="en-GB" smtClean="0"/>
              <a:t>04/03/2026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C959B0-285A-AE48-B6E1-0AC6926C93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97455E-3A78-D790-0CEF-4C4C65308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762B06-BFCF-4443-8A08-24876E0C08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387043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9A20F2-33B3-CF0B-1C2B-444B43A978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F549AE3-5F32-13E2-C4C4-D6ABD0846C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692A32-0204-65FE-AAC0-CA747D8F4E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606BA-B07A-4AE5-8A34-25D56EF0D513}" type="datetimeFigureOut">
              <a:rPr lang="en-GB" smtClean="0"/>
              <a:t>04/03/2026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1B4CAA-AA01-20C7-3FB4-F9B8E56C48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4DE0A5-4FC2-9370-6B29-A154544BBE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762B06-BFCF-4443-8A08-24876E0C08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39477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A27C7B2-5C47-0399-EC36-46C1F49C3A5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5620B96-360B-4797-CFE6-C1C55351F35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FABCB5-9638-812C-C253-CFB5A3ABC9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606BA-B07A-4AE5-8A34-25D56EF0D513}" type="datetimeFigureOut">
              <a:rPr lang="en-GB" smtClean="0"/>
              <a:t>04/03/2026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E29DE8-0FF2-6FAA-B6BC-BF924FBC2C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E43D41-8BA2-238D-4A20-D62F6F113A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762B06-BFCF-4443-8A08-24876E0C08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59334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B1EAC8-3F30-B09B-CAA5-9B3F8E93FC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D9883D-5D88-7B48-0459-259C562F4A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95DD0D-83C9-AED8-44E4-DC6EE5525F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606BA-B07A-4AE5-8A34-25D56EF0D513}" type="datetimeFigureOut">
              <a:rPr lang="en-GB" smtClean="0"/>
              <a:t>04/03/2026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BA8232-A168-A306-DF18-84DE24D627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94EE48-2C57-A6CE-5BF9-95C78BC00F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762B06-BFCF-4443-8A08-24876E0C08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347710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185FE0-456D-E6EB-A4F6-EEE0B0D035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B44921-9AAF-C17C-E3A7-853AD14A95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9BB4B4-37AF-A50C-8FCF-7B7964EF8E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606BA-B07A-4AE5-8A34-25D56EF0D513}" type="datetimeFigureOut">
              <a:rPr lang="en-GB" smtClean="0"/>
              <a:t>04/03/2026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08FBD7-F01B-AA2D-3F9E-3265AE6B45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228D3F-8878-EC11-4765-A709E714AC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762B06-BFCF-4443-8A08-24876E0C08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1065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D23336-68FF-994C-1951-F80C668E1D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A15F95-D699-A101-E2B7-34DE9144F51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FA3DDDA-5A29-745B-7EF0-2F19484D4D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AB4C1E2-AC1B-5F71-207D-3ECD4095F0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606BA-B07A-4AE5-8A34-25D56EF0D513}" type="datetimeFigureOut">
              <a:rPr lang="en-GB" smtClean="0"/>
              <a:t>04/03/2026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0FD9D41-0048-BFA5-6331-FE6542EEDE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E4E674-58E9-52C2-9F46-531AB19352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762B06-BFCF-4443-8A08-24876E0C08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9072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07FD50-365B-AC7A-0BBE-765C079C92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F420473-991B-C12A-491D-B2E56909E2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5D8410A-97B3-2346-42C5-B264882064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FF41B95-2C11-348A-D336-E9996D39F5E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C1C7554-6C3C-7C15-9517-4F41889A9D9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C50EBC9-5A10-44FE-59FF-9FD9ABB6CF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606BA-B07A-4AE5-8A34-25D56EF0D513}" type="datetimeFigureOut">
              <a:rPr lang="en-GB" smtClean="0"/>
              <a:t>04/03/2026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18F0751-5762-9294-1137-25D7705D0C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E09FBEC-6F8A-7469-F3B7-3EF2892569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762B06-BFCF-4443-8A08-24876E0C08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21553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70B01A-0F91-BB36-106E-7B6CD5540D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1AC3F2E-DB12-EAC8-1F6F-D7260EDE2D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606BA-B07A-4AE5-8A34-25D56EF0D513}" type="datetimeFigureOut">
              <a:rPr lang="en-GB" smtClean="0"/>
              <a:t>04/03/2026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59DA39C-36E9-2BC7-C7CB-AFEED1D926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5440C6C-ED8D-45BA-2040-BEEE91DADA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762B06-BFCF-4443-8A08-24876E0C08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106598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938A20-FF88-3EA6-85E0-41FCF1154F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606BA-B07A-4AE5-8A34-25D56EF0D513}" type="datetimeFigureOut">
              <a:rPr lang="en-GB" smtClean="0"/>
              <a:t>04/03/2026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CF3BE49-B138-0621-2933-D9CA690B7A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4322FC1-C037-028D-D959-E7B6BAEB9E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762B06-BFCF-4443-8A08-24876E0C08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8199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CC8EAE-CFCD-3CDB-77DF-AC9448FADB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1C6107-2321-A529-6170-98956D8FC1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21F3F34-B400-D52F-5054-AD42437B3D5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21A670-5A58-23F4-6655-14F5BCBB04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606BA-B07A-4AE5-8A34-25D56EF0D513}" type="datetimeFigureOut">
              <a:rPr lang="en-GB" smtClean="0"/>
              <a:t>04/03/2026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26838E5-30E9-3F62-B554-EB44BE9951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77A0B11-27DB-69C7-94ED-AEF0869F0D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762B06-BFCF-4443-8A08-24876E0C08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66949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EF7C6C-2A86-6B2D-2F00-F9C973D8C4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75455A7-C01E-F5E1-DC2E-00705A7DA0F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1A20559-A715-2244-77DE-ED17DD83569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136FDD-0513-7EC8-817E-3FCAE24424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606BA-B07A-4AE5-8A34-25D56EF0D513}" type="datetimeFigureOut">
              <a:rPr lang="en-GB" smtClean="0"/>
              <a:t>04/03/2026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43080CB-4015-5762-BBE5-8729F9E3BC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EC32E8F-9574-5B90-4CCE-9274FE6A72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762B06-BFCF-4443-8A08-24876E0C08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49137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79CB567-42F2-7135-41D8-42E5F968E6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FEC290-901D-1EE9-28F3-301B76FEB4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8FED3E-DCE2-A589-6A34-21B94FB31D1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31606BA-B07A-4AE5-8A34-25D56EF0D513}" type="datetimeFigureOut">
              <a:rPr lang="en-GB" smtClean="0"/>
              <a:t>04/03/2026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A3ADF2-344A-422B-B4C1-B4F7BE0D75E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2466B4-4C98-6DEC-DC25-3DD3616795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8762B06-BFCF-4443-8A08-24876E0C08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1476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7.png"/><Relationship Id="rId18" Type="http://schemas.openxmlformats.org/officeDocument/2006/relationships/customXml" Target="../ink/ink8.xml"/><Relationship Id="rId26" Type="http://schemas.openxmlformats.org/officeDocument/2006/relationships/customXml" Target="../ink/ink12.xml"/><Relationship Id="rId39" Type="http://schemas.openxmlformats.org/officeDocument/2006/relationships/image" Target="../media/image20.png"/><Relationship Id="rId21" Type="http://schemas.openxmlformats.org/officeDocument/2006/relationships/image" Target="../media/image11.png"/><Relationship Id="rId34" Type="http://schemas.openxmlformats.org/officeDocument/2006/relationships/customXml" Target="../ink/ink16.xml"/><Relationship Id="rId42" Type="http://schemas.openxmlformats.org/officeDocument/2006/relationships/customXml" Target="../ink/ink20.xml"/><Relationship Id="rId47" Type="http://schemas.openxmlformats.org/officeDocument/2006/relationships/image" Target="../media/image24.png"/><Relationship Id="rId50" Type="http://schemas.openxmlformats.org/officeDocument/2006/relationships/customXml" Target="../ink/ink24.xml"/><Relationship Id="rId55" Type="http://schemas.openxmlformats.org/officeDocument/2006/relationships/image" Target="../media/image28.png"/><Relationship Id="rId7" Type="http://schemas.openxmlformats.org/officeDocument/2006/relationships/image" Target="../media/image4.png"/><Relationship Id="rId2" Type="http://schemas.openxmlformats.org/officeDocument/2006/relationships/image" Target="../media/image1.tmp"/><Relationship Id="rId16" Type="http://schemas.openxmlformats.org/officeDocument/2006/relationships/customXml" Target="../ink/ink7.xml"/><Relationship Id="rId29" Type="http://schemas.openxmlformats.org/officeDocument/2006/relationships/image" Target="../media/image15.png"/><Relationship Id="rId11" Type="http://schemas.openxmlformats.org/officeDocument/2006/relationships/image" Target="../media/image6.png"/><Relationship Id="rId24" Type="http://schemas.openxmlformats.org/officeDocument/2006/relationships/customXml" Target="../ink/ink11.xml"/><Relationship Id="rId32" Type="http://schemas.openxmlformats.org/officeDocument/2006/relationships/customXml" Target="../ink/ink15.xml"/><Relationship Id="rId37" Type="http://schemas.openxmlformats.org/officeDocument/2006/relationships/image" Target="../media/image19.png"/><Relationship Id="rId40" Type="http://schemas.openxmlformats.org/officeDocument/2006/relationships/customXml" Target="../ink/ink19.xml"/><Relationship Id="rId45" Type="http://schemas.openxmlformats.org/officeDocument/2006/relationships/image" Target="../media/image23.png"/><Relationship Id="rId53" Type="http://schemas.openxmlformats.org/officeDocument/2006/relationships/image" Target="../media/image27.png"/><Relationship Id="rId5" Type="http://schemas.openxmlformats.org/officeDocument/2006/relationships/image" Target="../media/image3.png"/><Relationship Id="rId19" Type="http://schemas.openxmlformats.org/officeDocument/2006/relationships/image" Target="../media/image10.png"/><Relationship Id="rId4" Type="http://schemas.openxmlformats.org/officeDocument/2006/relationships/customXml" Target="../ink/ink1.xml"/><Relationship Id="rId9" Type="http://schemas.openxmlformats.org/officeDocument/2006/relationships/image" Target="../media/image5.png"/><Relationship Id="rId14" Type="http://schemas.openxmlformats.org/officeDocument/2006/relationships/customXml" Target="../ink/ink6.xml"/><Relationship Id="rId22" Type="http://schemas.openxmlformats.org/officeDocument/2006/relationships/customXml" Target="../ink/ink10.xml"/><Relationship Id="rId27" Type="http://schemas.openxmlformats.org/officeDocument/2006/relationships/image" Target="../media/image14.png"/><Relationship Id="rId30" Type="http://schemas.openxmlformats.org/officeDocument/2006/relationships/customXml" Target="../ink/ink14.xml"/><Relationship Id="rId35" Type="http://schemas.openxmlformats.org/officeDocument/2006/relationships/image" Target="../media/image18.png"/><Relationship Id="rId43" Type="http://schemas.openxmlformats.org/officeDocument/2006/relationships/image" Target="../media/image22.png"/><Relationship Id="rId48" Type="http://schemas.openxmlformats.org/officeDocument/2006/relationships/customXml" Target="../ink/ink23.xml"/><Relationship Id="rId56" Type="http://schemas.openxmlformats.org/officeDocument/2006/relationships/customXml" Target="../ink/ink27.xml"/><Relationship Id="rId8" Type="http://schemas.openxmlformats.org/officeDocument/2006/relationships/customXml" Target="../ink/ink3.xml"/><Relationship Id="rId51" Type="http://schemas.openxmlformats.org/officeDocument/2006/relationships/image" Target="../media/image26.png"/><Relationship Id="rId3" Type="http://schemas.openxmlformats.org/officeDocument/2006/relationships/image" Target="../media/image2.tmp"/><Relationship Id="rId12" Type="http://schemas.openxmlformats.org/officeDocument/2006/relationships/customXml" Target="../ink/ink5.xml"/><Relationship Id="rId17" Type="http://schemas.openxmlformats.org/officeDocument/2006/relationships/image" Target="../media/image9.png"/><Relationship Id="rId25" Type="http://schemas.openxmlformats.org/officeDocument/2006/relationships/image" Target="../media/image13.png"/><Relationship Id="rId33" Type="http://schemas.openxmlformats.org/officeDocument/2006/relationships/image" Target="../media/image17.png"/><Relationship Id="rId38" Type="http://schemas.openxmlformats.org/officeDocument/2006/relationships/customXml" Target="../ink/ink18.xml"/><Relationship Id="rId46" Type="http://schemas.openxmlformats.org/officeDocument/2006/relationships/customXml" Target="../ink/ink22.xml"/><Relationship Id="rId20" Type="http://schemas.openxmlformats.org/officeDocument/2006/relationships/customXml" Target="../ink/ink9.xml"/><Relationship Id="rId41" Type="http://schemas.openxmlformats.org/officeDocument/2006/relationships/image" Target="../media/image21.png"/><Relationship Id="rId54" Type="http://schemas.openxmlformats.org/officeDocument/2006/relationships/customXml" Target="../ink/ink26.xml"/><Relationship Id="rId1" Type="http://schemas.openxmlformats.org/officeDocument/2006/relationships/slideLayout" Target="../slideLayouts/slideLayout7.xml"/><Relationship Id="rId6" Type="http://schemas.openxmlformats.org/officeDocument/2006/relationships/customXml" Target="../ink/ink2.xml"/><Relationship Id="rId15" Type="http://schemas.openxmlformats.org/officeDocument/2006/relationships/image" Target="../media/image8.png"/><Relationship Id="rId23" Type="http://schemas.openxmlformats.org/officeDocument/2006/relationships/image" Target="../media/image12.png"/><Relationship Id="rId28" Type="http://schemas.openxmlformats.org/officeDocument/2006/relationships/customXml" Target="../ink/ink13.xml"/><Relationship Id="rId36" Type="http://schemas.openxmlformats.org/officeDocument/2006/relationships/customXml" Target="../ink/ink17.xml"/><Relationship Id="rId49" Type="http://schemas.openxmlformats.org/officeDocument/2006/relationships/image" Target="../media/image25.png"/><Relationship Id="rId57" Type="http://schemas.openxmlformats.org/officeDocument/2006/relationships/image" Target="../media/image29.png"/><Relationship Id="rId10" Type="http://schemas.openxmlformats.org/officeDocument/2006/relationships/customXml" Target="../ink/ink4.xml"/><Relationship Id="rId31" Type="http://schemas.openxmlformats.org/officeDocument/2006/relationships/image" Target="../media/image16.png"/><Relationship Id="rId44" Type="http://schemas.openxmlformats.org/officeDocument/2006/relationships/customXml" Target="../ink/ink21.xml"/><Relationship Id="rId52" Type="http://schemas.openxmlformats.org/officeDocument/2006/relationships/customXml" Target="../ink/ink2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tmp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4.png"/><Relationship Id="rId4" Type="http://schemas.openxmlformats.org/officeDocument/2006/relationships/customXml" Target="../ink/ink3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3.png"/><Relationship Id="rId5" Type="http://schemas.openxmlformats.org/officeDocument/2006/relationships/customXml" Target="../ink/ink28.xml"/><Relationship Id="rId4" Type="http://schemas.openxmlformats.org/officeDocument/2006/relationships/image" Target="../media/image5.tm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jp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customXml" Target="../ink/ink31.xml"/><Relationship Id="rId13" Type="http://schemas.openxmlformats.org/officeDocument/2006/relationships/image" Target="../media/image200.png"/><Relationship Id="rId3" Type="http://schemas.openxmlformats.org/officeDocument/2006/relationships/customXml" Target="../ink/ink29.xml"/><Relationship Id="rId7" Type="http://schemas.openxmlformats.org/officeDocument/2006/relationships/image" Target="../media/image170.png"/><Relationship Id="rId12" Type="http://schemas.openxmlformats.org/officeDocument/2006/relationships/customXml" Target="../ink/ink33.xml"/><Relationship Id="rId2" Type="http://schemas.openxmlformats.org/officeDocument/2006/relationships/image" Target="../media/image11.tmp"/><Relationship Id="rId1" Type="http://schemas.openxmlformats.org/officeDocument/2006/relationships/slideLayout" Target="../slideLayouts/slideLayout4.xml"/><Relationship Id="rId6" Type="http://schemas.openxmlformats.org/officeDocument/2006/relationships/customXml" Target="../ink/ink30.xml"/><Relationship Id="rId11" Type="http://schemas.openxmlformats.org/officeDocument/2006/relationships/image" Target="../media/image190.png"/><Relationship Id="rId5" Type="http://schemas.openxmlformats.org/officeDocument/2006/relationships/image" Target="../media/image160.png"/><Relationship Id="rId10" Type="http://schemas.openxmlformats.org/officeDocument/2006/relationships/customXml" Target="../ink/ink32.xml"/><Relationship Id="rId9" Type="http://schemas.openxmlformats.org/officeDocument/2006/relationships/image" Target="../media/image18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20.png"/><Relationship Id="rId5" Type="http://schemas.openxmlformats.org/officeDocument/2006/relationships/customXml" Target="../ink/ink34.xml"/><Relationship Id="rId4" Type="http://schemas.openxmlformats.org/officeDocument/2006/relationships/image" Target="../media/image17.tm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mp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9.png"/><Relationship Id="rId4" Type="http://schemas.openxmlformats.org/officeDocument/2006/relationships/customXml" Target="../ink/ink3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1.jpg"/><Relationship Id="rId7" Type="http://schemas.openxmlformats.org/officeDocument/2006/relationships/customXml" Target="../ink/ink37.xml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0.png"/><Relationship Id="rId5" Type="http://schemas.openxmlformats.org/officeDocument/2006/relationships/customXml" Target="../ink/ink36.xml"/><Relationship Id="rId4" Type="http://schemas.openxmlformats.org/officeDocument/2006/relationships/image" Target="../media/image22.tm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map of a neighborhood&#10;&#10;AI-generated content may be incorrect.">
            <a:extLst>
              <a:ext uri="{FF2B5EF4-FFF2-40B4-BE49-F238E27FC236}">
                <a16:creationId xmlns:a16="http://schemas.microsoft.com/office/drawing/2014/main" id="{E4CA3078-9D08-D2A0-BA39-82BCFD97B9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2814" y="257311"/>
            <a:ext cx="6284643" cy="6343377"/>
          </a:xfrm>
          <a:prstGeom prst="rect">
            <a:avLst/>
          </a:prstGeom>
        </p:spPr>
      </p:pic>
      <p:pic>
        <p:nvPicPr>
          <p:cNvPr id="5" name="Picture 4" descr="A map of a neighborhood&#10;&#10;AI-generated content may be incorrect.">
            <a:extLst>
              <a:ext uri="{FF2B5EF4-FFF2-40B4-BE49-F238E27FC236}">
                <a16:creationId xmlns:a16="http://schemas.microsoft.com/office/drawing/2014/main" id="{0E8AF641-B9E7-446F-3E40-9DD3ABC2118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64" y="490673"/>
            <a:ext cx="4631980" cy="5082813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2FBD030A-F5C6-CF58-F9BD-5E0C5ADF7546}"/>
                  </a:ext>
                </a:extLst>
              </p14:cNvPr>
              <p14:cNvContentPartPr/>
              <p14:nvPr/>
            </p14:nvContentPartPr>
            <p14:xfrm>
              <a:off x="6879240" y="1599566"/>
              <a:ext cx="497520" cy="200592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2FBD030A-F5C6-CF58-F9BD-5E0C5ADF7546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843600" y="1563926"/>
                <a:ext cx="569160" cy="2077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8" name="Ink 7">
                <a:extLst>
                  <a:ext uri="{FF2B5EF4-FFF2-40B4-BE49-F238E27FC236}">
                    <a16:creationId xmlns:a16="http://schemas.microsoft.com/office/drawing/2014/main" id="{7F3464D1-EB54-FB03-9DAF-307E0E7E0779}"/>
                  </a:ext>
                </a:extLst>
              </p14:cNvPr>
              <p14:cNvContentPartPr/>
              <p14:nvPr/>
            </p14:nvContentPartPr>
            <p14:xfrm>
              <a:off x="8174880" y="2840846"/>
              <a:ext cx="566280" cy="631440"/>
            </p14:xfrm>
          </p:contentPart>
        </mc:Choice>
        <mc:Fallback xmlns="">
          <p:pic>
            <p:nvPicPr>
              <p:cNvPr id="8" name="Ink 7">
                <a:extLst>
                  <a:ext uri="{FF2B5EF4-FFF2-40B4-BE49-F238E27FC236}">
                    <a16:creationId xmlns:a16="http://schemas.microsoft.com/office/drawing/2014/main" id="{7F3464D1-EB54-FB03-9DAF-307E0E7E0779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8139217" y="2804867"/>
                <a:ext cx="637966" cy="703039"/>
              </a:xfrm>
              <a:prstGeom prst="rect">
                <a:avLst/>
              </a:prstGeom>
            </p:spPr>
          </p:pic>
        </mc:Fallback>
      </mc:AlternateContent>
      <p:grpSp>
        <p:nvGrpSpPr>
          <p:cNvPr id="15" name="Group 14">
            <a:extLst>
              <a:ext uri="{FF2B5EF4-FFF2-40B4-BE49-F238E27FC236}">
                <a16:creationId xmlns:a16="http://schemas.microsoft.com/office/drawing/2014/main" id="{101BD5D6-1D05-5128-841D-9ED0F94A79C2}"/>
              </a:ext>
            </a:extLst>
          </p:cNvPr>
          <p:cNvGrpSpPr/>
          <p:nvPr/>
        </p:nvGrpSpPr>
        <p:grpSpPr>
          <a:xfrm>
            <a:off x="8601689" y="2987489"/>
            <a:ext cx="1909800" cy="1746720"/>
            <a:chOff x="8601689" y="2987489"/>
            <a:chExt cx="1909800" cy="17467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8">
              <p14:nvContentPartPr>
                <p14:cNvPr id="9" name="Ink 8">
                  <a:extLst>
                    <a:ext uri="{FF2B5EF4-FFF2-40B4-BE49-F238E27FC236}">
                      <a16:creationId xmlns:a16="http://schemas.microsoft.com/office/drawing/2014/main" id="{C3180B8E-96C3-33D8-F239-74A61ADB5F1D}"/>
                    </a:ext>
                  </a:extLst>
                </p14:cNvPr>
                <p14:cNvContentPartPr/>
                <p14:nvPr/>
              </p14:nvContentPartPr>
              <p14:xfrm>
                <a:off x="8729129" y="3444329"/>
                <a:ext cx="1511640" cy="1289880"/>
              </p14:xfrm>
            </p:contentPart>
          </mc:Choice>
          <mc:Fallback xmlns="">
            <p:pic>
              <p:nvPicPr>
                <p:cNvPr id="9" name="Ink 8">
                  <a:extLst>
                    <a:ext uri="{FF2B5EF4-FFF2-40B4-BE49-F238E27FC236}">
                      <a16:creationId xmlns:a16="http://schemas.microsoft.com/office/drawing/2014/main" id="{C3180B8E-96C3-33D8-F239-74A61ADB5F1D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8693129" y="3408689"/>
                  <a:ext cx="1583280" cy="1361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">
              <p14:nvContentPartPr>
                <p14:cNvPr id="10" name="Ink 9">
                  <a:extLst>
                    <a:ext uri="{FF2B5EF4-FFF2-40B4-BE49-F238E27FC236}">
                      <a16:creationId xmlns:a16="http://schemas.microsoft.com/office/drawing/2014/main" id="{8203DC8E-8DB4-B66C-46C7-F6FAAD86AC9E}"/>
                    </a:ext>
                  </a:extLst>
                </p14:cNvPr>
                <p14:cNvContentPartPr/>
                <p14:nvPr/>
              </p14:nvContentPartPr>
              <p14:xfrm>
                <a:off x="10186049" y="4245689"/>
                <a:ext cx="325440" cy="326160"/>
              </p14:xfrm>
            </p:contentPart>
          </mc:Choice>
          <mc:Fallback xmlns="">
            <p:pic>
              <p:nvPicPr>
                <p:cNvPr id="10" name="Ink 9">
                  <a:extLst>
                    <a:ext uri="{FF2B5EF4-FFF2-40B4-BE49-F238E27FC236}">
                      <a16:creationId xmlns:a16="http://schemas.microsoft.com/office/drawing/2014/main" id="{8203DC8E-8DB4-B66C-46C7-F6FAAD86AC9E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10150049" y="4210049"/>
                  <a:ext cx="397080" cy="397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">
              <p14:nvContentPartPr>
                <p14:cNvPr id="11" name="Ink 10">
                  <a:extLst>
                    <a:ext uri="{FF2B5EF4-FFF2-40B4-BE49-F238E27FC236}">
                      <a16:creationId xmlns:a16="http://schemas.microsoft.com/office/drawing/2014/main" id="{36724A60-EAD0-D418-FD46-0C2A9C354894}"/>
                    </a:ext>
                  </a:extLst>
                </p14:cNvPr>
                <p14:cNvContentPartPr/>
                <p14:nvPr/>
              </p14:nvContentPartPr>
              <p14:xfrm>
                <a:off x="9332849" y="4156769"/>
                <a:ext cx="353880" cy="480240"/>
              </p14:xfrm>
            </p:contentPart>
          </mc:Choice>
          <mc:Fallback xmlns="">
            <p:pic>
              <p:nvPicPr>
                <p:cNvPr id="11" name="Ink 10">
                  <a:extLst>
                    <a:ext uri="{FF2B5EF4-FFF2-40B4-BE49-F238E27FC236}">
                      <a16:creationId xmlns:a16="http://schemas.microsoft.com/office/drawing/2014/main" id="{36724A60-EAD0-D418-FD46-0C2A9C354894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9296849" y="4121129"/>
                  <a:ext cx="425520" cy="551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13" name="Ink 12">
                  <a:extLst>
                    <a:ext uri="{FF2B5EF4-FFF2-40B4-BE49-F238E27FC236}">
                      <a16:creationId xmlns:a16="http://schemas.microsoft.com/office/drawing/2014/main" id="{BA1FC6DB-DB49-A4A6-EE94-FDCC3ACCDF55}"/>
                    </a:ext>
                  </a:extLst>
                </p14:cNvPr>
                <p14:cNvContentPartPr/>
                <p14:nvPr/>
              </p14:nvContentPartPr>
              <p14:xfrm>
                <a:off x="8601689" y="2987489"/>
                <a:ext cx="490320" cy="415800"/>
              </p14:xfrm>
            </p:contentPart>
          </mc:Choice>
          <mc:Fallback xmlns="">
            <p:pic>
              <p:nvPicPr>
                <p:cNvPr id="13" name="Ink 12">
                  <a:extLst>
                    <a:ext uri="{FF2B5EF4-FFF2-40B4-BE49-F238E27FC236}">
                      <a16:creationId xmlns:a16="http://schemas.microsoft.com/office/drawing/2014/main" id="{BA1FC6DB-DB49-A4A6-EE94-FDCC3ACCDF55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8566049" y="2951849"/>
                  <a:ext cx="561960" cy="487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14" name="Ink 13">
                  <a:extLst>
                    <a:ext uri="{FF2B5EF4-FFF2-40B4-BE49-F238E27FC236}">
                      <a16:creationId xmlns:a16="http://schemas.microsoft.com/office/drawing/2014/main" id="{E296C40C-D899-CC94-E29E-38B68B510205}"/>
                    </a:ext>
                  </a:extLst>
                </p14:cNvPr>
                <p14:cNvContentPartPr/>
                <p14:nvPr/>
              </p14:nvContentPartPr>
              <p14:xfrm>
                <a:off x="9516089" y="3489329"/>
                <a:ext cx="443880" cy="455400"/>
              </p14:xfrm>
            </p:contentPart>
          </mc:Choice>
          <mc:Fallback xmlns="">
            <p:pic>
              <p:nvPicPr>
                <p:cNvPr id="14" name="Ink 13">
                  <a:extLst>
                    <a:ext uri="{FF2B5EF4-FFF2-40B4-BE49-F238E27FC236}">
                      <a16:creationId xmlns:a16="http://schemas.microsoft.com/office/drawing/2014/main" id="{E296C40C-D899-CC94-E29E-38B68B510205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9480449" y="3453329"/>
                  <a:ext cx="515520" cy="5270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17" name="Ink 16">
                <a:extLst>
                  <a:ext uri="{FF2B5EF4-FFF2-40B4-BE49-F238E27FC236}">
                    <a16:creationId xmlns:a16="http://schemas.microsoft.com/office/drawing/2014/main" id="{DAC9A19F-2B3B-47D0-DEFD-D1615256A535}"/>
                  </a:ext>
                </a:extLst>
              </p14:cNvPr>
              <p14:cNvContentPartPr/>
              <p14:nvPr/>
            </p14:nvContentPartPr>
            <p14:xfrm>
              <a:off x="8952329" y="5879009"/>
              <a:ext cx="360" cy="500040"/>
            </p14:xfrm>
          </p:contentPart>
        </mc:Choice>
        <mc:Fallback xmlns="">
          <p:pic>
            <p:nvPicPr>
              <p:cNvPr id="17" name="Ink 16">
                <a:extLst>
                  <a:ext uri="{FF2B5EF4-FFF2-40B4-BE49-F238E27FC236}">
                    <a16:creationId xmlns:a16="http://schemas.microsoft.com/office/drawing/2014/main" id="{DAC9A19F-2B3B-47D0-DEFD-D1615256A535}"/>
                  </a:ext>
                </a:extLst>
              </p:cNvPr>
              <p:cNvPicPr/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8916689" y="5843009"/>
                <a:ext cx="72000" cy="571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">
            <p14:nvContentPartPr>
              <p14:cNvPr id="18" name="Ink 17">
                <a:extLst>
                  <a:ext uri="{FF2B5EF4-FFF2-40B4-BE49-F238E27FC236}">
                    <a16:creationId xmlns:a16="http://schemas.microsoft.com/office/drawing/2014/main" id="{07CC5BD4-E0C1-254F-B9FC-2BAB533C6728}"/>
                  </a:ext>
                </a:extLst>
              </p14:cNvPr>
              <p14:cNvContentPartPr/>
              <p14:nvPr/>
            </p14:nvContentPartPr>
            <p14:xfrm>
              <a:off x="3558449" y="3698129"/>
              <a:ext cx="599040" cy="353160"/>
            </p14:xfrm>
          </p:contentPart>
        </mc:Choice>
        <mc:Fallback xmlns="">
          <p:pic>
            <p:nvPicPr>
              <p:cNvPr id="18" name="Ink 17">
                <a:extLst>
                  <a:ext uri="{FF2B5EF4-FFF2-40B4-BE49-F238E27FC236}">
                    <a16:creationId xmlns:a16="http://schemas.microsoft.com/office/drawing/2014/main" id="{07CC5BD4-E0C1-254F-B9FC-2BAB533C6728}"/>
                  </a:ext>
                </a:extLst>
              </p:cNvPr>
              <p:cNvPicPr/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3522809" y="3662129"/>
                <a:ext cx="670680" cy="424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2">
            <p14:nvContentPartPr>
              <p14:cNvPr id="20" name="Ink 19">
                <a:extLst>
                  <a:ext uri="{FF2B5EF4-FFF2-40B4-BE49-F238E27FC236}">
                    <a16:creationId xmlns:a16="http://schemas.microsoft.com/office/drawing/2014/main" id="{AB821363-E711-E761-B60F-236FD36EC49D}"/>
                  </a:ext>
                </a:extLst>
              </p14:cNvPr>
              <p14:cNvContentPartPr/>
              <p14:nvPr/>
            </p14:nvContentPartPr>
            <p14:xfrm>
              <a:off x="2934209" y="4082249"/>
              <a:ext cx="1233720" cy="1383120"/>
            </p14:xfrm>
          </p:contentPart>
        </mc:Choice>
        <mc:Fallback xmlns="">
          <p:pic>
            <p:nvPicPr>
              <p:cNvPr id="20" name="Ink 19">
                <a:extLst>
                  <a:ext uri="{FF2B5EF4-FFF2-40B4-BE49-F238E27FC236}">
                    <a16:creationId xmlns:a16="http://schemas.microsoft.com/office/drawing/2014/main" id="{AB821363-E711-E761-B60F-236FD36EC49D}"/>
                  </a:ext>
                </a:extLst>
              </p:cNvPr>
              <p:cNvPicPr/>
              <p:nvPr/>
            </p:nvPicPr>
            <p:blipFill>
              <a:blip r:embed="rId23"/>
              <a:stretch>
                <a:fillRect/>
              </a:stretch>
            </p:blipFill>
            <p:spPr>
              <a:xfrm>
                <a:off x="2898569" y="4046249"/>
                <a:ext cx="1305360" cy="1454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4">
            <p14:nvContentPartPr>
              <p14:cNvPr id="22" name="Ink 21">
                <a:extLst>
                  <a:ext uri="{FF2B5EF4-FFF2-40B4-BE49-F238E27FC236}">
                    <a16:creationId xmlns:a16="http://schemas.microsoft.com/office/drawing/2014/main" id="{22C88634-67EC-6423-7E8E-CC45BB8B4C23}"/>
                  </a:ext>
                </a:extLst>
              </p14:cNvPr>
              <p14:cNvContentPartPr/>
              <p14:nvPr/>
            </p14:nvContentPartPr>
            <p14:xfrm>
              <a:off x="4178369" y="3359369"/>
              <a:ext cx="585000" cy="681120"/>
            </p14:xfrm>
          </p:contentPart>
        </mc:Choice>
        <mc:Fallback xmlns="">
          <p:pic>
            <p:nvPicPr>
              <p:cNvPr id="22" name="Ink 21">
                <a:extLst>
                  <a:ext uri="{FF2B5EF4-FFF2-40B4-BE49-F238E27FC236}">
                    <a16:creationId xmlns:a16="http://schemas.microsoft.com/office/drawing/2014/main" id="{22C88634-67EC-6423-7E8E-CC45BB8B4C23}"/>
                  </a:ext>
                </a:extLst>
              </p:cNvPr>
              <p:cNvPicPr/>
              <p:nvPr/>
            </p:nvPicPr>
            <p:blipFill>
              <a:blip r:embed="rId25"/>
              <a:stretch>
                <a:fillRect/>
              </a:stretch>
            </p:blipFill>
            <p:spPr>
              <a:xfrm>
                <a:off x="4142369" y="3323369"/>
                <a:ext cx="656640" cy="752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6">
            <p14:nvContentPartPr>
              <p14:cNvPr id="23" name="Ink 22">
                <a:extLst>
                  <a:ext uri="{FF2B5EF4-FFF2-40B4-BE49-F238E27FC236}">
                    <a16:creationId xmlns:a16="http://schemas.microsoft.com/office/drawing/2014/main" id="{86F89F6A-ED9C-8AF0-BD07-FA6A3867ED5A}"/>
                  </a:ext>
                </a:extLst>
              </p14:cNvPr>
              <p14:cNvContentPartPr/>
              <p14:nvPr/>
            </p14:nvContentPartPr>
            <p14:xfrm>
              <a:off x="8704649" y="6410729"/>
              <a:ext cx="205560" cy="147600"/>
            </p14:xfrm>
          </p:contentPart>
        </mc:Choice>
        <mc:Fallback xmlns="">
          <p:pic>
            <p:nvPicPr>
              <p:cNvPr id="23" name="Ink 22">
                <a:extLst>
                  <a:ext uri="{FF2B5EF4-FFF2-40B4-BE49-F238E27FC236}">
                    <a16:creationId xmlns:a16="http://schemas.microsoft.com/office/drawing/2014/main" id="{86F89F6A-ED9C-8AF0-BD07-FA6A3867ED5A}"/>
                  </a:ext>
                </a:extLst>
              </p:cNvPr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8668649" y="6375089"/>
                <a:ext cx="277200" cy="219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8">
            <p14:nvContentPartPr>
              <p14:cNvPr id="24" name="Ink 23">
                <a:extLst>
                  <a:ext uri="{FF2B5EF4-FFF2-40B4-BE49-F238E27FC236}">
                    <a16:creationId xmlns:a16="http://schemas.microsoft.com/office/drawing/2014/main" id="{B10033FC-AB37-8173-9258-B704DCD7BB2C}"/>
                  </a:ext>
                </a:extLst>
              </p14:cNvPr>
              <p14:cNvContentPartPr/>
              <p14:nvPr/>
            </p14:nvContentPartPr>
            <p14:xfrm>
              <a:off x="5507489" y="5909609"/>
              <a:ext cx="365040" cy="374400"/>
            </p14:xfrm>
          </p:contentPart>
        </mc:Choice>
        <mc:Fallback xmlns="">
          <p:pic>
            <p:nvPicPr>
              <p:cNvPr id="24" name="Ink 23">
                <a:extLst>
                  <a:ext uri="{FF2B5EF4-FFF2-40B4-BE49-F238E27FC236}">
                    <a16:creationId xmlns:a16="http://schemas.microsoft.com/office/drawing/2014/main" id="{B10033FC-AB37-8173-9258-B704DCD7BB2C}"/>
                  </a:ext>
                </a:extLst>
              </p:cNvPr>
              <p:cNvPicPr/>
              <p:nvPr/>
            </p:nvPicPr>
            <p:blipFill>
              <a:blip r:embed="rId29"/>
              <a:stretch>
                <a:fillRect/>
              </a:stretch>
            </p:blipFill>
            <p:spPr>
              <a:xfrm>
                <a:off x="5471849" y="5873609"/>
                <a:ext cx="436680" cy="446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0">
            <p14:nvContentPartPr>
              <p14:cNvPr id="26" name="Ink 25">
                <a:extLst>
                  <a:ext uri="{FF2B5EF4-FFF2-40B4-BE49-F238E27FC236}">
                    <a16:creationId xmlns:a16="http://schemas.microsoft.com/office/drawing/2014/main" id="{1919C573-51BF-3480-FEC5-BDDCAEF25538}"/>
                  </a:ext>
                </a:extLst>
              </p14:cNvPr>
              <p14:cNvContentPartPr/>
              <p14:nvPr/>
            </p14:nvContentPartPr>
            <p14:xfrm>
              <a:off x="1647929" y="2827649"/>
              <a:ext cx="1180440" cy="2743560"/>
            </p14:xfrm>
          </p:contentPart>
        </mc:Choice>
        <mc:Fallback xmlns="">
          <p:pic>
            <p:nvPicPr>
              <p:cNvPr id="26" name="Ink 25">
                <a:extLst>
                  <a:ext uri="{FF2B5EF4-FFF2-40B4-BE49-F238E27FC236}">
                    <a16:creationId xmlns:a16="http://schemas.microsoft.com/office/drawing/2014/main" id="{1919C573-51BF-3480-FEC5-BDDCAEF25538}"/>
                  </a:ext>
                </a:extLst>
              </p:cNvPr>
              <p:cNvPicPr/>
              <p:nvPr/>
            </p:nvPicPr>
            <p:blipFill>
              <a:blip r:embed="rId31"/>
              <a:stretch>
                <a:fillRect/>
              </a:stretch>
            </p:blipFill>
            <p:spPr>
              <a:xfrm>
                <a:off x="1611929" y="2792009"/>
                <a:ext cx="1252080" cy="2815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2">
            <p14:nvContentPartPr>
              <p14:cNvPr id="28" name="Ink 27">
                <a:extLst>
                  <a:ext uri="{FF2B5EF4-FFF2-40B4-BE49-F238E27FC236}">
                    <a16:creationId xmlns:a16="http://schemas.microsoft.com/office/drawing/2014/main" id="{13CDEBFC-F6CA-179B-26BE-1EC7F6BD8AAB}"/>
                  </a:ext>
                </a:extLst>
              </p14:cNvPr>
              <p14:cNvContentPartPr/>
              <p14:nvPr/>
            </p14:nvContentPartPr>
            <p14:xfrm>
              <a:off x="1955729" y="2380889"/>
              <a:ext cx="1180800" cy="1180800"/>
            </p14:xfrm>
          </p:contentPart>
        </mc:Choice>
        <mc:Fallback xmlns="">
          <p:pic>
            <p:nvPicPr>
              <p:cNvPr id="28" name="Ink 27">
                <a:extLst>
                  <a:ext uri="{FF2B5EF4-FFF2-40B4-BE49-F238E27FC236}">
                    <a16:creationId xmlns:a16="http://schemas.microsoft.com/office/drawing/2014/main" id="{13CDEBFC-F6CA-179B-26BE-1EC7F6BD8AAB}"/>
                  </a:ext>
                </a:extLst>
              </p:cNvPr>
              <p:cNvPicPr/>
              <p:nvPr/>
            </p:nvPicPr>
            <p:blipFill>
              <a:blip r:embed="rId33"/>
              <a:stretch>
                <a:fillRect/>
              </a:stretch>
            </p:blipFill>
            <p:spPr>
              <a:xfrm>
                <a:off x="1919729" y="2345249"/>
                <a:ext cx="1252440" cy="1252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4">
            <p14:nvContentPartPr>
              <p14:cNvPr id="29" name="Ink 28">
                <a:extLst>
                  <a:ext uri="{FF2B5EF4-FFF2-40B4-BE49-F238E27FC236}">
                    <a16:creationId xmlns:a16="http://schemas.microsoft.com/office/drawing/2014/main" id="{3FDC1ECC-AF72-B165-201D-B7FD2D141B68}"/>
                  </a:ext>
                </a:extLst>
              </p14:cNvPr>
              <p14:cNvContentPartPr/>
              <p14:nvPr/>
            </p14:nvContentPartPr>
            <p14:xfrm>
              <a:off x="3020969" y="1716689"/>
              <a:ext cx="190800" cy="707760"/>
            </p14:xfrm>
          </p:contentPart>
        </mc:Choice>
        <mc:Fallback xmlns="">
          <p:pic>
            <p:nvPicPr>
              <p:cNvPr id="29" name="Ink 28">
                <a:extLst>
                  <a:ext uri="{FF2B5EF4-FFF2-40B4-BE49-F238E27FC236}">
                    <a16:creationId xmlns:a16="http://schemas.microsoft.com/office/drawing/2014/main" id="{3FDC1ECC-AF72-B165-201D-B7FD2D141B68}"/>
                  </a:ext>
                </a:extLst>
              </p:cNvPr>
              <p:cNvPicPr/>
              <p:nvPr/>
            </p:nvPicPr>
            <p:blipFill>
              <a:blip r:embed="rId35"/>
              <a:stretch>
                <a:fillRect/>
              </a:stretch>
            </p:blipFill>
            <p:spPr>
              <a:xfrm>
                <a:off x="2985329" y="1680689"/>
                <a:ext cx="262440" cy="779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6">
            <p14:nvContentPartPr>
              <p14:cNvPr id="31" name="Ink 30">
                <a:extLst>
                  <a:ext uri="{FF2B5EF4-FFF2-40B4-BE49-F238E27FC236}">
                    <a16:creationId xmlns:a16="http://schemas.microsoft.com/office/drawing/2014/main" id="{B62D5402-D42A-EDB7-FD23-EC19CA989C8A}"/>
                  </a:ext>
                </a:extLst>
              </p14:cNvPr>
              <p14:cNvContentPartPr/>
              <p14:nvPr/>
            </p14:nvContentPartPr>
            <p14:xfrm>
              <a:off x="5858489" y="5315969"/>
              <a:ext cx="819000" cy="649080"/>
            </p14:xfrm>
          </p:contentPart>
        </mc:Choice>
        <mc:Fallback xmlns="">
          <p:pic>
            <p:nvPicPr>
              <p:cNvPr id="31" name="Ink 30">
                <a:extLst>
                  <a:ext uri="{FF2B5EF4-FFF2-40B4-BE49-F238E27FC236}">
                    <a16:creationId xmlns:a16="http://schemas.microsoft.com/office/drawing/2014/main" id="{B62D5402-D42A-EDB7-FD23-EC19CA989C8A}"/>
                  </a:ext>
                </a:extLst>
              </p:cNvPr>
              <p:cNvPicPr/>
              <p:nvPr/>
            </p:nvPicPr>
            <p:blipFill>
              <a:blip r:embed="rId37"/>
              <a:stretch>
                <a:fillRect/>
              </a:stretch>
            </p:blipFill>
            <p:spPr>
              <a:xfrm>
                <a:off x="5822489" y="5280329"/>
                <a:ext cx="890640" cy="720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8">
            <p14:nvContentPartPr>
              <p14:cNvPr id="32" name="Ink 31">
                <a:extLst>
                  <a:ext uri="{FF2B5EF4-FFF2-40B4-BE49-F238E27FC236}">
                    <a16:creationId xmlns:a16="http://schemas.microsoft.com/office/drawing/2014/main" id="{2C74C83C-4420-49EC-52C3-149E0570A2EC}"/>
                  </a:ext>
                </a:extLst>
              </p14:cNvPr>
              <p14:cNvContentPartPr/>
              <p14:nvPr/>
            </p14:nvContentPartPr>
            <p14:xfrm>
              <a:off x="6384449" y="4660409"/>
              <a:ext cx="304200" cy="613440"/>
            </p14:xfrm>
          </p:contentPart>
        </mc:Choice>
        <mc:Fallback xmlns="">
          <p:pic>
            <p:nvPicPr>
              <p:cNvPr id="32" name="Ink 31">
                <a:extLst>
                  <a:ext uri="{FF2B5EF4-FFF2-40B4-BE49-F238E27FC236}">
                    <a16:creationId xmlns:a16="http://schemas.microsoft.com/office/drawing/2014/main" id="{2C74C83C-4420-49EC-52C3-149E0570A2EC}"/>
                  </a:ext>
                </a:extLst>
              </p:cNvPr>
              <p:cNvPicPr/>
              <p:nvPr/>
            </p:nvPicPr>
            <p:blipFill>
              <a:blip r:embed="rId39"/>
              <a:stretch>
                <a:fillRect/>
              </a:stretch>
            </p:blipFill>
            <p:spPr>
              <a:xfrm>
                <a:off x="6348449" y="4624409"/>
                <a:ext cx="375840" cy="685080"/>
              </a:xfrm>
              <a:prstGeom prst="rect">
                <a:avLst/>
              </a:prstGeom>
            </p:spPr>
          </p:pic>
        </mc:Fallback>
      </mc:AlternateContent>
      <p:grpSp>
        <p:nvGrpSpPr>
          <p:cNvPr id="30" name="Group 29">
            <a:extLst>
              <a:ext uri="{FF2B5EF4-FFF2-40B4-BE49-F238E27FC236}">
                <a16:creationId xmlns:a16="http://schemas.microsoft.com/office/drawing/2014/main" id="{176209E9-C558-024E-0C96-58C221AC2226}"/>
              </a:ext>
            </a:extLst>
          </p:cNvPr>
          <p:cNvGrpSpPr/>
          <p:nvPr/>
        </p:nvGrpSpPr>
        <p:grpSpPr>
          <a:xfrm>
            <a:off x="9930024" y="381744"/>
            <a:ext cx="1306440" cy="3111480"/>
            <a:chOff x="9930024" y="381744"/>
            <a:chExt cx="1306440" cy="31114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0">
              <p14:nvContentPartPr>
                <p14:cNvPr id="2" name="Ink 1">
                  <a:extLst>
                    <a:ext uri="{FF2B5EF4-FFF2-40B4-BE49-F238E27FC236}">
                      <a16:creationId xmlns:a16="http://schemas.microsoft.com/office/drawing/2014/main" id="{E2EB77FB-8F90-6215-2F2F-E496DACE328D}"/>
                    </a:ext>
                  </a:extLst>
                </p14:cNvPr>
                <p14:cNvContentPartPr/>
                <p14:nvPr/>
              </p14:nvContentPartPr>
              <p14:xfrm>
                <a:off x="9930024" y="2548944"/>
                <a:ext cx="1306440" cy="944280"/>
              </p14:xfrm>
            </p:contentPart>
          </mc:Choice>
          <mc:Fallback xmlns="">
            <p:pic>
              <p:nvPicPr>
                <p:cNvPr id="2" name="Ink 1">
                  <a:extLst>
                    <a:ext uri="{FF2B5EF4-FFF2-40B4-BE49-F238E27FC236}">
                      <a16:creationId xmlns:a16="http://schemas.microsoft.com/office/drawing/2014/main" id="{E2EB77FB-8F90-6215-2F2F-E496DACE328D}"/>
                    </a:ext>
                  </a:extLst>
                </p:cNvPr>
                <p:cNvPicPr/>
                <p:nvPr/>
              </p:nvPicPr>
              <p:blipFill>
                <a:blip r:embed="rId41"/>
                <a:stretch>
                  <a:fillRect/>
                </a:stretch>
              </p:blipFill>
              <p:spPr>
                <a:xfrm>
                  <a:off x="9894384" y="2513304"/>
                  <a:ext cx="1378080" cy="1015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">
              <p14:nvContentPartPr>
                <p14:cNvPr id="4" name="Ink 3">
                  <a:extLst>
                    <a:ext uri="{FF2B5EF4-FFF2-40B4-BE49-F238E27FC236}">
                      <a16:creationId xmlns:a16="http://schemas.microsoft.com/office/drawing/2014/main" id="{255253BC-8212-2568-315F-08971F709476}"/>
                    </a:ext>
                  </a:extLst>
                </p14:cNvPr>
                <p14:cNvContentPartPr/>
                <p14:nvPr/>
              </p14:nvContentPartPr>
              <p14:xfrm>
                <a:off x="10816704" y="2340864"/>
                <a:ext cx="46440" cy="347400"/>
              </p14:xfrm>
            </p:contentPart>
          </mc:Choice>
          <mc:Fallback xmlns="">
            <p:pic>
              <p:nvPicPr>
                <p:cNvPr id="4" name="Ink 3">
                  <a:extLst>
                    <a:ext uri="{FF2B5EF4-FFF2-40B4-BE49-F238E27FC236}">
                      <a16:creationId xmlns:a16="http://schemas.microsoft.com/office/drawing/2014/main" id="{255253BC-8212-2568-315F-08971F709476}"/>
                    </a:ext>
                  </a:extLst>
                </p:cNvPr>
                <p:cNvPicPr/>
                <p:nvPr/>
              </p:nvPicPr>
              <p:blipFill>
                <a:blip r:embed="rId43"/>
                <a:stretch>
                  <a:fillRect/>
                </a:stretch>
              </p:blipFill>
              <p:spPr>
                <a:xfrm>
                  <a:off x="10781064" y="2305224"/>
                  <a:ext cx="118080" cy="419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">
              <p14:nvContentPartPr>
                <p14:cNvPr id="12" name="Ink 11">
                  <a:extLst>
                    <a:ext uri="{FF2B5EF4-FFF2-40B4-BE49-F238E27FC236}">
                      <a16:creationId xmlns:a16="http://schemas.microsoft.com/office/drawing/2014/main" id="{6A47845C-9FBD-A786-AB31-BDD78B9B88A1}"/>
                    </a:ext>
                  </a:extLst>
                </p14:cNvPr>
                <p14:cNvContentPartPr/>
                <p14:nvPr/>
              </p14:nvContentPartPr>
              <p14:xfrm>
                <a:off x="10368864" y="2184624"/>
                <a:ext cx="722880" cy="357480"/>
              </p14:xfrm>
            </p:contentPart>
          </mc:Choice>
          <mc:Fallback xmlns="">
            <p:pic>
              <p:nvPicPr>
                <p:cNvPr id="12" name="Ink 11">
                  <a:extLst>
                    <a:ext uri="{FF2B5EF4-FFF2-40B4-BE49-F238E27FC236}">
                      <a16:creationId xmlns:a16="http://schemas.microsoft.com/office/drawing/2014/main" id="{6A47845C-9FBD-A786-AB31-BDD78B9B88A1}"/>
                    </a:ext>
                  </a:extLst>
                </p:cNvPr>
                <p:cNvPicPr/>
                <p:nvPr/>
              </p:nvPicPr>
              <p:blipFill>
                <a:blip r:embed="rId45"/>
                <a:stretch>
                  <a:fillRect/>
                </a:stretch>
              </p:blipFill>
              <p:spPr>
                <a:xfrm>
                  <a:off x="10332864" y="2148624"/>
                  <a:ext cx="794520" cy="429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">
              <p14:nvContentPartPr>
                <p14:cNvPr id="19" name="Ink 18">
                  <a:extLst>
                    <a:ext uri="{FF2B5EF4-FFF2-40B4-BE49-F238E27FC236}">
                      <a16:creationId xmlns:a16="http://schemas.microsoft.com/office/drawing/2014/main" id="{0002FD35-DD15-8397-3223-A1065E440FE6}"/>
                    </a:ext>
                  </a:extLst>
                </p14:cNvPr>
                <p14:cNvContentPartPr/>
                <p14:nvPr/>
              </p14:nvContentPartPr>
              <p14:xfrm>
                <a:off x="10426104" y="536904"/>
                <a:ext cx="658440" cy="1612080"/>
              </p14:xfrm>
            </p:contentPart>
          </mc:Choice>
          <mc:Fallback xmlns="">
            <p:pic>
              <p:nvPicPr>
                <p:cNvPr id="19" name="Ink 18">
                  <a:extLst>
                    <a:ext uri="{FF2B5EF4-FFF2-40B4-BE49-F238E27FC236}">
                      <a16:creationId xmlns:a16="http://schemas.microsoft.com/office/drawing/2014/main" id="{0002FD35-DD15-8397-3223-A1065E440FE6}"/>
                    </a:ext>
                  </a:extLst>
                </p:cNvPr>
                <p:cNvPicPr/>
                <p:nvPr/>
              </p:nvPicPr>
              <p:blipFill>
                <a:blip r:embed="rId47"/>
                <a:stretch>
                  <a:fillRect/>
                </a:stretch>
              </p:blipFill>
              <p:spPr>
                <a:xfrm>
                  <a:off x="10390104" y="501264"/>
                  <a:ext cx="730080" cy="1683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">
              <p14:nvContentPartPr>
                <p14:cNvPr id="21" name="Ink 20">
                  <a:extLst>
                    <a:ext uri="{FF2B5EF4-FFF2-40B4-BE49-F238E27FC236}">
                      <a16:creationId xmlns:a16="http://schemas.microsoft.com/office/drawing/2014/main" id="{4F7D7607-DA65-7197-3A47-1756F7F6051D}"/>
                    </a:ext>
                  </a:extLst>
                </p14:cNvPr>
                <p14:cNvContentPartPr/>
                <p14:nvPr/>
              </p14:nvContentPartPr>
              <p14:xfrm>
                <a:off x="10149984" y="676584"/>
                <a:ext cx="448200" cy="156600"/>
              </p14:xfrm>
            </p:contentPart>
          </mc:Choice>
          <mc:Fallback xmlns="">
            <p:pic>
              <p:nvPicPr>
                <p:cNvPr id="21" name="Ink 20">
                  <a:extLst>
                    <a:ext uri="{FF2B5EF4-FFF2-40B4-BE49-F238E27FC236}">
                      <a16:creationId xmlns:a16="http://schemas.microsoft.com/office/drawing/2014/main" id="{4F7D7607-DA65-7197-3A47-1756F7F6051D}"/>
                    </a:ext>
                  </a:extLst>
                </p:cNvPr>
                <p:cNvPicPr/>
                <p:nvPr/>
              </p:nvPicPr>
              <p:blipFill>
                <a:blip r:embed="rId49"/>
                <a:stretch>
                  <a:fillRect/>
                </a:stretch>
              </p:blipFill>
              <p:spPr>
                <a:xfrm>
                  <a:off x="10113984" y="640584"/>
                  <a:ext cx="519840" cy="228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">
              <p14:nvContentPartPr>
                <p14:cNvPr id="27" name="Ink 26">
                  <a:extLst>
                    <a:ext uri="{FF2B5EF4-FFF2-40B4-BE49-F238E27FC236}">
                      <a16:creationId xmlns:a16="http://schemas.microsoft.com/office/drawing/2014/main" id="{25CAD7BB-9BB8-5565-5667-F47E0A36FE24}"/>
                    </a:ext>
                  </a:extLst>
                </p14:cNvPr>
                <p14:cNvContentPartPr/>
                <p14:nvPr/>
              </p14:nvContentPartPr>
              <p14:xfrm>
                <a:off x="10588464" y="381744"/>
                <a:ext cx="89640" cy="276840"/>
              </p14:xfrm>
            </p:contentPart>
          </mc:Choice>
          <mc:Fallback xmlns="">
            <p:pic>
              <p:nvPicPr>
                <p:cNvPr id="27" name="Ink 26">
                  <a:extLst>
                    <a:ext uri="{FF2B5EF4-FFF2-40B4-BE49-F238E27FC236}">
                      <a16:creationId xmlns:a16="http://schemas.microsoft.com/office/drawing/2014/main" id="{25CAD7BB-9BB8-5565-5667-F47E0A36FE24}"/>
                    </a:ext>
                  </a:extLst>
                </p:cNvPr>
                <p:cNvPicPr/>
                <p:nvPr/>
              </p:nvPicPr>
              <p:blipFill>
                <a:blip r:embed="rId51"/>
                <a:stretch>
                  <a:fillRect/>
                </a:stretch>
              </p:blipFill>
              <p:spPr>
                <a:xfrm>
                  <a:off x="10552824" y="346104"/>
                  <a:ext cx="161280" cy="3484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52">
            <p14:nvContentPartPr>
              <p14:cNvPr id="34" name="Ink 33">
                <a:extLst>
                  <a:ext uri="{FF2B5EF4-FFF2-40B4-BE49-F238E27FC236}">
                    <a16:creationId xmlns:a16="http://schemas.microsoft.com/office/drawing/2014/main" id="{021A85E7-923A-54B3-4393-E7FE17641348}"/>
                  </a:ext>
                </a:extLst>
              </p14:cNvPr>
              <p14:cNvContentPartPr/>
              <p14:nvPr/>
            </p14:nvContentPartPr>
            <p14:xfrm>
              <a:off x="9006624" y="5541264"/>
              <a:ext cx="1015200" cy="786240"/>
            </p14:xfrm>
          </p:contentPart>
        </mc:Choice>
        <mc:Fallback xmlns="">
          <p:pic>
            <p:nvPicPr>
              <p:cNvPr id="34" name="Ink 33">
                <a:extLst>
                  <a:ext uri="{FF2B5EF4-FFF2-40B4-BE49-F238E27FC236}">
                    <a16:creationId xmlns:a16="http://schemas.microsoft.com/office/drawing/2014/main" id="{021A85E7-923A-54B3-4393-E7FE17641348}"/>
                  </a:ext>
                </a:extLst>
              </p:cNvPr>
              <p:cNvPicPr/>
              <p:nvPr/>
            </p:nvPicPr>
            <p:blipFill>
              <a:blip r:embed="rId53"/>
              <a:stretch>
                <a:fillRect/>
              </a:stretch>
            </p:blipFill>
            <p:spPr>
              <a:xfrm>
                <a:off x="8970984" y="5505624"/>
                <a:ext cx="1086840" cy="857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4">
            <p14:nvContentPartPr>
              <p14:cNvPr id="35" name="Ink 34">
                <a:extLst>
                  <a:ext uri="{FF2B5EF4-FFF2-40B4-BE49-F238E27FC236}">
                    <a16:creationId xmlns:a16="http://schemas.microsoft.com/office/drawing/2014/main" id="{99C7BA4D-D40C-58A2-55F6-E0BF84098C82}"/>
                  </a:ext>
                </a:extLst>
              </p14:cNvPr>
              <p14:cNvContentPartPr/>
              <p14:nvPr/>
            </p14:nvContentPartPr>
            <p14:xfrm>
              <a:off x="10075824" y="4654224"/>
              <a:ext cx="92880" cy="841320"/>
            </p14:xfrm>
          </p:contentPart>
        </mc:Choice>
        <mc:Fallback xmlns="">
          <p:pic>
            <p:nvPicPr>
              <p:cNvPr id="35" name="Ink 34">
                <a:extLst>
                  <a:ext uri="{FF2B5EF4-FFF2-40B4-BE49-F238E27FC236}">
                    <a16:creationId xmlns:a16="http://schemas.microsoft.com/office/drawing/2014/main" id="{99C7BA4D-D40C-58A2-55F6-E0BF84098C82}"/>
                  </a:ext>
                </a:extLst>
              </p:cNvPr>
              <p:cNvPicPr/>
              <p:nvPr/>
            </p:nvPicPr>
            <p:blipFill>
              <a:blip r:embed="rId55"/>
              <a:stretch>
                <a:fillRect/>
              </a:stretch>
            </p:blipFill>
            <p:spPr>
              <a:xfrm>
                <a:off x="10040184" y="4618224"/>
                <a:ext cx="164520" cy="912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6">
            <p14:nvContentPartPr>
              <p14:cNvPr id="36" name="Ink 35">
                <a:extLst>
                  <a:ext uri="{FF2B5EF4-FFF2-40B4-BE49-F238E27FC236}">
                    <a16:creationId xmlns:a16="http://schemas.microsoft.com/office/drawing/2014/main" id="{CBC9ED88-61DF-3184-567E-13D840798BAC}"/>
                  </a:ext>
                </a:extLst>
              </p14:cNvPr>
              <p14:cNvContentPartPr/>
              <p14:nvPr/>
            </p14:nvContentPartPr>
            <p14:xfrm>
              <a:off x="8408664" y="4634784"/>
              <a:ext cx="936360" cy="101880"/>
            </p14:xfrm>
          </p:contentPart>
        </mc:Choice>
        <mc:Fallback xmlns="">
          <p:pic>
            <p:nvPicPr>
              <p:cNvPr id="36" name="Ink 35">
                <a:extLst>
                  <a:ext uri="{FF2B5EF4-FFF2-40B4-BE49-F238E27FC236}">
                    <a16:creationId xmlns:a16="http://schemas.microsoft.com/office/drawing/2014/main" id="{CBC9ED88-61DF-3184-567E-13D840798BAC}"/>
                  </a:ext>
                </a:extLst>
              </p:cNvPr>
              <p:cNvPicPr/>
              <p:nvPr/>
            </p:nvPicPr>
            <p:blipFill>
              <a:blip r:embed="rId57"/>
              <a:stretch>
                <a:fillRect/>
              </a:stretch>
            </p:blipFill>
            <p:spPr>
              <a:xfrm>
                <a:off x="8373024" y="4599144"/>
                <a:ext cx="1008000" cy="1735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2570266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CB420E-6DF3-C2F2-B4AC-89903FAEEA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324335-097E-43B0-4948-560A1D4D9B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71642" y="-194322"/>
            <a:ext cx="5922335" cy="1325563"/>
          </a:xfrm>
        </p:spPr>
        <p:txBody>
          <a:bodyPr/>
          <a:lstStyle/>
          <a:p>
            <a:r>
              <a:rPr lang="en-GB" dirty="0"/>
              <a:t>The Gravel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DDAD470-55CD-8CDC-8A92-6B7C27712962}"/>
              </a:ext>
            </a:extLst>
          </p:cNvPr>
          <p:cNvSpPr txBox="1"/>
          <p:nvPr/>
        </p:nvSpPr>
        <p:spPr>
          <a:xfrm>
            <a:off x="226828" y="5399773"/>
            <a:ext cx="47516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24. Considering this is the main access route to the primary and preschool the pavement is </a:t>
            </a:r>
          </a:p>
          <a:p>
            <a:r>
              <a:rPr lang="en-GB" dirty="0"/>
              <a:t>Breaking up at the edges, broken kerb stone and no clear definition to road.</a:t>
            </a:r>
          </a:p>
        </p:txBody>
      </p:sp>
      <p:pic>
        <p:nvPicPr>
          <p:cNvPr id="5" name="Content Placeholder 4" descr="A shadow of a person on a road&#10;&#10;AI-generated content may be incorrect.">
            <a:extLst>
              <a:ext uri="{FF2B5EF4-FFF2-40B4-BE49-F238E27FC236}">
                <a16:creationId xmlns:a16="http://schemas.microsoft.com/office/drawing/2014/main" id="{A788A763-9DE5-158D-917F-354A92B08934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341" y="858062"/>
            <a:ext cx="3263503" cy="4351338"/>
          </a:xfrm>
        </p:spPr>
      </p:pic>
      <p:pic>
        <p:nvPicPr>
          <p:cNvPr id="9" name="Picture 8" descr="A map of a city&#10;&#10;AI-generated content may be incorrect.">
            <a:extLst>
              <a:ext uri="{FF2B5EF4-FFF2-40B4-BE49-F238E27FC236}">
                <a16:creationId xmlns:a16="http://schemas.microsoft.com/office/drawing/2014/main" id="{A48A1632-AE68-165A-83D4-76C91B1CC2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1547" y="1131241"/>
            <a:ext cx="6981767" cy="391973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0" name="Ink 9">
                <a:extLst>
                  <a:ext uri="{FF2B5EF4-FFF2-40B4-BE49-F238E27FC236}">
                    <a16:creationId xmlns:a16="http://schemas.microsoft.com/office/drawing/2014/main" id="{19EF90A6-85DB-E3FE-789F-174FB00AAE05}"/>
                  </a:ext>
                </a:extLst>
              </p14:cNvPr>
              <p14:cNvContentPartPr/>
              <p14:nvPr/>
            </p14:nvContentPartPr>
            <p14:xfrm>
              <a:off x="5671080" y="4046057"/>
              <a:ext cx="586080" cy="439200"/>
            </p14:xfrm>
          </p:contentPart>
        </mc:Choice>
        <mc:Fallback xmlns="">
          <p:pic>
            <p:nvPicPr>
              <p:cNvPr id="10" name="Ink 9">
                <a:extLst>
                  <a:ext uri="{FF2B5EF4-FFF2-40B4-BE49-F238E27FC236}">
                    <a16:creationId xmlns:a16="http://schemas.microsoft.com/office/drawing/2014/main" id="{19EF90A6-85DB-E3FE-789F-174FB00AAE05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608080" y="3983057"/>
                <a:ext cx="711720" cy="564840"/>
              </a:xfrm>
              <a:prstGeom prst="rect">
                <a:avLst/>
              </a:prstGeom>
            </p:spPr>
          </p:pic>
        </mc:Fallback>
      </mc:AlternateContent>
      <p:sp>
        <p:nvSpPr>
          <p:cNvPr id="12" name="Hexagon 11">
            <a:extLst>
              <a:ext uri="{FF2B5EF4-FFF2-40B4-BE49-F238E27FC236}">
                <a16:creationId xmlns:a16="http://schemas.microsoft.com/office/drawing/2014/main" id="{B18D5ADF-14CF-64AE-39A4-15E5104B1A4D}"/>
              </a:ext>
            </a:extLst>
          </p:cNvPr>
          <p:cNvSpPr/>
          <p:nvPr/>
        </p:nvSpPr>
        <p:spPr>
          <a:xfrm>
            <a:off x="5308629" y="3697255"/>
            <a:ext cx="724901" cy="488822"/>
          </a:xfrm>
          <a:prstGeom prst="hexagon">
            <a:avLst/>
          </a:prstGeom>
          <a:solidFill>
            <a:schemeClr val="bg1"/>
          </a:solidFill>
          <a:ln w="381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24</a:t>
            </a:r>
            <a:endParaRPr lang="en-GB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F7DB95F-BAD9-5F96-6A79-B0993D009CCC}"/>
              </a:ext>
            </a:extLst>
          </p:cNvPr>
          <p:cNvSpPr txBox="1"/>
          <p:nvPr/>
        </p:nvSpPr>
        <p:spPr>
          <a:xfrm>
            <a:off x="5102882" y="5209400"/>
            <a:ext cx="528512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FF0000"/>
                </a:solidFill>
              </a:rPr>
              <a:t>00236647 </a:t>
            </a:r>
            <a:r>
              <a:rPr lang="en-GB" dirty="0">
                <a:solidFill>
                  <a:srgbClr val="FF0000"/>
                </a:solidFill>
              </a:rPr>
              <a:t>This issue is under investigation. The footpath surface along this section is in good overall condition. Some minor chipping of a few kerbs which will be monitored. </a:t>
            </a:r>
          </a:p>
        </p:txBody>
      </p:sp>
    </p:spTree>
    <p:extLst>
      <p:ext uri="{BB962C8B-B14F-4D97-AF65-F5344CB8AC3E}">
        <p14:creationId xmlns:p14="http://schemas.microsoft.com/office/powerpoint/2010/main" val="8597834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5C6A77-05CB-B1AC-7CDC-6D6F0FAD43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93805" y="-21265"/>
            <a:ext cx="4125432" cy="1325563"/>
          </a:xfrm>
        </p:spPr>
        <p:txBody>
          <a:bodyPr/>
          <a:lstStyle/>
          <a:p>
            <a:r>
              <a:rPr lang="en-GB" dirty="0" err="1"/>
              <a:t>Beckerley</a:t>
            </a:r>
            <a:r>
              <a:rPr lang="en-GB" dirty="0"/>
              <a:t> Lane.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FC4F410-D7CC-2269-5EF9-EAEC2DED4DF1}"/>
              </a:ext>
            </a:extLst>
          </p:cNvPr>
          <p:cNvSpPr txBox="1"/>
          <p:nvPr/>
        </p:nvSpPr>
        <p:spPr>
          <a:xfrm>
            <a:off x="7987335" y="4375406"/>
            <a:ext cx="346095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13. Pavement surface starting to crumble and show cracks. Moss growing.</a:t>
            </a:r>
          </a:p>
        </p:txBody>
      </p:sp>
      <p:pic>
        <p:nvPicPr>
          <p:cNvPr id="9" name="Content Placeholder 8" descr="A wet road with a fence&#10;&#10;AI-generated content may be incorrect.">
            <a:extLst>
              <a:ext uri="{FF2B5EF4-FFF2-40B4-BE49-F238E27FC236}">
                <a16:creationId xmlns:a16="http://schemas.microsoft.com/office/drawing/2014/main" id="{D69E8310-8A2E-487F-CC53-AD35AB4F864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4873" y="364224"/>
            <a:ext cx="2466605" cy="3288808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83FD278-C86C-12C0-FF90-C11C74CEB427}"/>
              </a:ext>
            </a:extLst>
          </p:cNvPr>
          <p:cNvSpPr txBox="1"/>
          <p:nvPr/>
        </p:nvSpPr>
        <p:spPr>
          <a:xfrm>
            <a:off x="10641942" y="639987"/>
            <a:ext cx="1403497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FF0000"/>
                </a:solidFill>
              </a:rPr>
              <a:t>00238674</a:t>
            </a:r>
          </a:p>
          <a:p>
            <a:r>
              <a:rPr lang="en-GB" i="0" dirty="0"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This issue does not meet the intervention levels for repair set out in Wiltshire Council's Safety Inspection Manual.</a:t>
            </a:r>
            <a:endParaRPr lang="en-GB" dirty="0">
              <a:solidFill>
                <a:srgbClr val="FF0000"/>
              </a:solidFill>
            </a:endParaRPr>
          </a:p>
        </p:txBody>
      </p:sp>
      <p:pic>
        <p:nvPicPr>
          <p:cNvPr id="10" name="Content Placeholder 13" descr="A wooden fence next to a road&#10;&#10;AI-generated content may be incorrect.">
            <a:extLst>
              <a:ext uri="{FF2B5EF4-FFF2-40B4-BE49-F238E27FC236}">
                <a16:creationId xmlns:a16="http://schemas.microsoft.com/office/drawing/2014/main" id="{600ED8C2-8E9E-3104-4DA4-21D2DC2B32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641" y="312130"/>
            <a:ext cx="2241364" cy="298848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087442FA-019F-49A2-2CB3-120B3A1B4258}"/>
              </a:ext>
            </a:extLst>
          </p:cNvPr>
          <p:cNvSpPr txBox="1"/>
          <p:nvPr/>
        </p:nvSpPr>
        <p:spPr>
          <a:xfrm>
            <a:off x="146561" y="3557385"/>
            <a:ext cx="259663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14. Very bumpy and uneven as footway ends in </a:t>
            </a:r>
            <a:r>
              <a:rPr lang="en-GB" dirty="0" err="1"/>
              <a:t>Beckerley</a:t>
            </a:r>
            <a:r>
              <a:rPr lang="en-GB" dirty="0"/>
              <a:t> Lane to cross the road</a:t>
            </a:r>
            <a:r>
              <a:rPr lang="en-GB" dirty="0">
                <a:highlight>
                  <a:srgbClr val="C0C0C0"/>
                </a:highlight>
              </a:rPr>
              <a:t>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30A2545-8332-FF8F-DF75-97AE4530603C}"/>
              </a:ext>
            </a:extLst>
          </p:cNvPr>
          <p:cNvSpPr txBox="1"/>
          <p:nvPr/>
        </p:nvSpPr>
        <p:spPr>
          <a:xfrm>
            <a:off x="1689811" y="4484066"/>
            <a:ext cx="153143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FF0000"/>
                </a:solidFill>
              </a:rPr>
              <a:t>00236620</a:t>
            </a:r>
          </a:p>
          <a:p>
            <a:r>
              <a:rPr lang="en-GB" dirty="0">
                <a:solidFill>
                  <a:srgbClr val="FF0000"/>
                </a:solidFill>
              </a:rPr>
              <a:t>Case closed.</a:t>
            </a:r>
          </a:p>
          <a:p>
            <a:r>
              <a:rPr lang="en-GB" dirty="0">
                <a:solidFill>
                  <a:srgbClr val="FF0000"/>
                </a:solidFill>
              </a:rPr>
              <a:t>This issue does not meet intervention levels for repair.</a:t>
            </a:r>
          </a:p>
        </p:txBody>
      </p:sp>
      <p:pic>
        <p:nvPicPr>
          <p:cNvPr id="14" name="Picture 13" descr="A map of a neighborhood&#10;&#10;AI-generated content may be incorrect.">
            <a:extLst>
              <a:ext uri="{FF2B5EF4-FFF2-40B4-BE49-F238E27FC236}">
                <a16:creationId xmlns:a16="http://schemas.microsoft.com/office/drawing/2014/main" id="{F987CD97-EFB1-5E0A-3873-0AC18F18A80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4689" y="1481723"/>
            <a:ext cx="3726233" cy="4681334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15" name="Ink 14">
                <a:extLst>
                  <a:ext uri="{FF2B5EF4-FFF2-40B4-BE49-F238E27FC236}">
                    <a16:creationId xmlns:a16="http://schemas.microsoft.com/office/drawing/2014/main" id="{69170747-31EA-0B9A-5A2F-627631321BA4}"/>
                  </a:ext>
                </a:extLst>
              </p14:cNvPr>
              <p14:cNvContentPartPr/>
              <p14:nvPr/>
            </p14:nvContentPartPr>
            <p14:xfrm>
              <a:off x="5874900" y="3653032"/>
              <a:ext cx="100479" cy="397760"/>
            </p14:xfrm>
          </p:contentPart>
        </mc:Choice>
        <mc:Fallback xmlns="">
          <p:pic>
            <p:nvPicPr>
              <p:cNvPr id="15" name="Ink 14">
                <a:extLst>
                  <a:ext uri="{FF2B5EF4-FFF2-40B4-BE49-F238E27FC236}">
                    <a16:creationId xmlns:a16="http://schemas.microsoft.com/office/drawing/2014/main" id="{69170747-31EA-0B9A-5A2F-627631321BA4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5811876" y="3590038"/>
                <a:ext cx="226168" cy="523387"/>
              </a:xfrm>
              <a:prstGeom prst="rect">
                <a:avLst/>
              </a:prstGeom>
            </p:spPr>
          </p:pic>
        </mc:Fallback>
      </mc:AlternateContent>
      <p:sp>
        <p:nvSpPr>
          <p:cNvPr id="16" name="Hexagon 15">
            <a:extLst>
              <a:ext uri="{FF2B5EF4-FFF2-40B4-BE49-F238E27FC236}">
                <a16:creationId xmlns:a16="http://schemas.microsoft.com/office/drawing/2014/main" id="{81C581C6-6E60-81F5-D7D2-90F971B7DC2C}"/>
              </a:ext>
            </a:extLst>
          </p:cNvPr>
          <p:cNvSpPr/>
          <p:nvPr/>
        </p:nvSpPr>
        <p:spPr>
          <a:xfrm>
            <a:off x="6122366" y="3429000"/>
            <a:ext cx="754502" cy="488822"/>
          </a:xfrm>
          <a:prstGeom prst="hexagon">
            <a:avLst/>
          </a:prstGeom>
          <a:solidFill>
            <a:schemeClr val="bg1"/>
          </a:solidFill>
          <a:ln w="381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13/14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826649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76515C-F65B-6597-506F-749EAD0BD3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C04095-D5AE-B1C1-A466-C7CE59AC17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4348" y="-155456"/>
            <a:ext cx="3019646" cy="1325563"/>
          </a:xfrm>
        </p:spPr>
        <p:txBody>
          <a:bodyPr/>
          <a:lstStyle/>
          <a:p>
            <a:r>
              <a:rPr lang="en-GB" dirty="0"/>
              <a:t>Little Parks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EB2CE92-B99A-29A5-049F-6379DD3938DF}"/>
              </a:ext>
            </a:extLst>
          </p:cNvPr>
          <p:cNvSpPr txBox="1"/>
          <p:nvPr/>
        </p:nvSpPr>
        <p:spPr>
          <a:xfrm>
            <a:off x="8045645" y="5079809"/>
            <a:ext cx="39101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16. Cracked and uneven pavement</a:t>
            </a:r>
          </a:p>
          <a:p>
            <a:r>
              <a:rPr lang="en-GB" dirty="0"/>
              <a:t> outside no.13.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8B94651-ED05-5F73-BE4E-EDC71DD6A399}"/>
              </a:ext>
            </a:extLst>
          </p:cNvPr>
          <p:cNvSpPr txBox="1"/>
          <p:nvPr/>
        </p:nvSpPr>
        <p:spPr>
          <a:xfrm>
            <a:off x="3845493" y="4287407"/>
            <a:ext cx="39101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15. Footway raising up and cracking – most likely from huge tree roots. This is a well used footway and needs to be considered for improvement. </a:t>
            </a:r>
          </a:p>
        </p:txBody>
      </p:sp>
      <p:pic>
        <p:nvPicPr>
          <p:cNvPr id="5" name="Content Placeholder 4" descr="A concrete path with a patch of grass&#10;&#10;AI-generated content may be incorrect.">
            <a:extLst>
              <a:ext uri="{FF2B5EF4-FFF2-40B4-BE49-F238E27FC236}">
                <a16:creationId xmlns:a16="http://schemas.microsoft.com/office/drawing/2014/main" id="{D85E501B-4E57-D651-DC7B-04B8CFDBDD88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5646" y="632367"/>
            <a:ext cx="3263503" cy="4351338"/>
          </a:xfrm>
        </p:spPr>
      </p:pic>
      <p:pic>
        <p:nvPicPr>
          <p:cNvPr id="9" name="Content Placeholder 8" descr="A path in a grassy area&#10;&#10;AI-generated content may be incorrect.">
            <a:extLst>
              <a:ext uri="{FF2B5EF4-FFF2-40B4-BE49-F238E27FC236}">
                <a16:creationId xmlns:a16="http://schemas.microsoft.com/office/drawing/2014/main" id="{A8A8A50C-0CB4-28B6-78FB-2A5D3009BAD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2146" y="164866"/>
            <a:ext cx="3106922" cy="4142563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EB7DAC6-EFA0-BC53-E67B-A919831043FE}"/>
              </a:ext>
            </a:extLst>
          </p:cNvPr>
          <p:cNvSpPr txBox="1"/>
          <p:nvPr/>
        </p:nvSpPr>
        <p:spPr>
          <a:xfrm>
            <a:off x="3555465" y="5352807"/>
            <a:ext cx="450997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FF0000"/>
                </a:solidFill>
              </a:rPr>
              <a:t>00238689</a:t>
            </a:r>
          </a:p>
          <a:p>
            <a:r>
              <a:rPr lang="en-GB" i="0" dirty="0"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On 23/04/25 we raised job D25167799 to have this section of footpath </a:t>
            </a:r>
            <a:r>
              <a:rPr lang="en-GB" i="0" dirty="0" err="1"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relaid</a:t>
            </a:r>
            <a:r>
              <a:rPr lang="en-GB" i="0" dirty="0"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 by our hand patching gang. It will get completed when the schedule allows. 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2ADF7B-27C1-75A1-3A3E-F581477ABEE1}"/>
              </a:ext>
            </a:extLst>
          </p:cNvPr>
          <p:cNvSpPr txBox="1"/>
          <p:nvPr/>
        </p:nvSpPr>
        <p:spPr>
          <a:xfrm>
            <a:off x="8355470" y="5664693"/>
            <a:ext cx="375501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FF0000"/>
                </a:solidFill>
              </a:rPr>
              <a:t>00238693 </a:t>
            </a:r>
            <a:r>
              <a:rPr lang="en-GB" sz="1600" b="0" i="0" dirty="0"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This issue does not meet the intervention levels for repair set out in Wiltshire Council's Safety Inspection Manual. </a:t>
            </a:r>
            <a:endParaRPr lang="en-GB" sz="1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79813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FE181A-C2A4-23A1-0DCA-459DCE26FE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9602EB-4B80-09F9-C846-0B96FA16CA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93806" y="-21265"/>
            <a:ext cx="3019646" cy="1325563"/>
          </a:xfrm>
        </p:spPr>
        <p:txBody>
          <a:bodyPr/>
          <a:lstStyle/>
          <a:p>
            <a:r>
              <a:rPr lang="en-GB" dirty="0"/>
              <a:t>Little Parks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4875DD7-7490-690E-45E9-D87DD434A2FC}"/>
              </a:ext>
            </a:extLst>
          </p:cNvPr>
          <p:cNvSpPr txBox="1"/>
          <p:nvPr/>
        </p:nvSpPr>
        <p:spPr>
          <a:xfrm>
            <a:off x="482895" y="5055246"/>
            <a:ext cx="31109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17. By no.21 the length of the side of the house.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5D24FA-F95B-B701-B213-CDBD739D029A}"/>
              </a:ext>
            </a:extLst>
          </p:cNvPr>
          <p:cNvSpPr txBox="1"/>
          <p:nvPr/>
        </p:nvSpPr>
        <p:spPr>
          <a:xfrm>
            <a:off x="4361998" y="5164751"/>
            <a:ext cx="31109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18. By no.23. footway cracking and breaking up</a:t>
            </a:r>
          </a:p>
        </p:txBody>
      </p:sp>
      <p:pic>
        <p:nvPicPr>
          <p:cNvPr id="12" name="Content Placeholder 11" descr="A road with a crack in the middle&#10;&#10;AI-generated content may be incorrect.">
            <a:extLst>
              <a:ext uri="{FF2B5EF4-FFF2-40B4-BE49-F238E27FC236}">
                <a16:creationId xmlns:a16="http://schemas.microsoft.com/office/drawing/2014/main" id="{F9C1D254-272D-846F-AEEB-F7D32EE1735A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136" y="779561"/>
            <a:ext cx="3263503" cy="4351338"/>
          </a:xfrm>
        </p:spPr>
      </p:pic>
      <p:pic>
        <p:nvPicPr>
          <p:cNvPr id="14" name="Content Placeholder 13" descr="A road with a crack in the middle of grass&#10;&#10;AI-generated content may be incorrect.">
            <a:extLst>
              <a:ext uri="{FF2B5EF4-FFF2-40B4-BE49-F238E27FC236}">
                <a16:creationId xmlns:a16="http://schemas.microsoft.com/office/drawing/2014/main" id="{2FCA0A42-62D8-85E9-6430-90E0100772B7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4248" y="790515"/>
            <a:ext cx="3263503" cy="4351338"/>
          </a:xfrm>
        </p:spPr>
      </p:pic>
      <p:pic>
        <p:nvPicPr>
          <p:cNvPr id="16" name="Picture 15" descr="A road with a curb and grass&#10;&#10;AI-generated content may be incorrect.">
            <a:extLst>
              <a:ext uri="{FF2B5EF4-FFF2-40B4-BE49-F238E27FC236}">
                <a16:creationId xmlns:a16="http://schemas.microsoft.com/office/drawing/2014/main" id="{62A8412C-EF17-1700-8E25-D7B4D695BD5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6953" y="156545"/>
            <a:ext cx="3263504" cy="4351338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5F6DA389-2E7D-6FE8-1414-5E9348C9B2AF}"/>
              </a:ext>
            </a:extLst>
          </p:cNvPr>
          <p:cNvSpPr txBox="1"/>
          <p:nvPr/>
        </p:nvSpPr>
        <p:spPr>
          <a:xfrm>
            <a:off x="8089143" y="4564587"/>
            <a:ext cx="31109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19. More severe breaking up at edges which is just up from proposed new drop kerb by Bewley Homes.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AA001AA-E520-3A9D-D91A-53F89F451938}"/>
              </a:ext>
            </a:extLst>
          </p:cNvPr>
          <p:cNvSpPr txBox="1"/>
          <p:nvPr/>
        </p:nvSpPr>
        <p:spPr>
          <a:xfrm>
            <a:off x="488210" y="5580250"/>
            <a:ext cx="370935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FF0000"/>
                </a:solidFill>
              </a:rPr>
              <a:t>00238675 </a:t>
            </a:r>
            <a:r>
              <a:rPr lang="en-GB" sz="1600" b="0" i="0" dirty="0"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This issue does not meet the intervention levels for repair set out in Wiltshire Council's Safety Inspection Manual.</a:t>
            </a:r>
            <a:endParaRPr lang="en-GB" sz="1600" b="1" dirty="0">
              <a:solidFill>
                <a:srgbClr val="FF0000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0B31118-14C6-EDB9-3610-E56DC0D4558B}"/>
              </a:ext>
            </a:extLst>
          </p:cNvPr>
          <p:cNvSpPr txBox="1"/>
          <p:nvPr/>
        </p:nvSpPr>
        <p:spPr>
          <a:xfrm>
            <a:off x="4312238" y="5742591"/>
            <a:ext cx="392886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FF0000"/>
                </a:solidFill>
              </a:rPr>
              <a:t>00238676 </a:t>
            </a:r>
            <a:r>
              <a:rPr lang="en-GB" sz="1600" b="0" i="0" dirty="0"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This issue does not meet the intervention levels for repair set out in Wiltshire Council's Safety Inspection Manual. </a:t>
            </a:r>
            <a:endParaRPr lang="en-GB" sz="1600" b="1" dirty="0">
              <a:solidFill>
                <a:srgbClr val="FF000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2803150-0B5E-F262-6EEC-A7F3BF700BFF}"/>
              </a:ext>
            </a:extLst>
          </p:cNvPr>
          <p:cNvSpPr txBox="1"/>
          <p:nvPr/>
        </p:nvSpPr>
        <p:spPr>
          <a:xfrm>
            <a:off x="8241101" y="5742591"/>
            <a:ext cx="370935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FF0000"/>
                </a:solidFill>
              </a:rPr>
              <a:t>00238677 </a:t>
            </a:r>
            <a:r>
              <a:rPr lang="en-GB" sz="1600" b="0" i="0" dirty="0"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This issue does not meet the intervention levels for repair set out in Wiltshire Council's Safety Inspection Manual.</a:t>
            </a:r>
            <a:endParaRPr lang="en-GB" sz="1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0869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D88F13-D7A4-758D-80A0-8B9A46701D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8F894B-5732-E812-2763-49B98B26AC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43506" y="129562"/>
            <a:ext cx="3019646" cy="890517"/>
          </a:xfrm>
        </p:spPr>
        <p:txBody>
          <a:bodyPr/>
          <a:lstStyle/>
          <a:p>
            <a:r>
              <a:rPr lang="en-GB" dirty="0"/>
              <a:t>Little Parks</a:t>
            </a:r>
          </a:p>
        </p:txBody>
      </p:sp>
      <p:pic>
        <p:nvPicPr>
          <p:cNvPr id="4" name="Picture 3" descr="A map of a neighborhood&#10;&#10;AI-generated content may be incorrect.">
            <a:extLst>
              <a:ext uri="{FF2B5EF4-FFF2-40B4-BE49-F238E27FC236}">
                <a16:creationId xmlns:a16="http://schemas.microsoft.com/office/drawing/2014/main" id="{36B5735A-CEFF-61B9-EA70-F20D828132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7981" y="1175173"/>
            <a:ext cx="6410696" cy="5330709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F74EF8CB-90FD-4B3F-6007-FF4B9620BC32}"/>
                  </a:ext>
                </a:extLst>
              </p14:cNvPr>
              <p14:cNvContentPartPr/>
              <p14:nvPr/>
            </p14:nvContentPartPr>
            <p14:xfrm>
              <a:off x="7782329" y="2604809"/>
              <a:ext cx="117360" cy="11736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F74EF8CB-90FD-4B3F-6007-FF4B9620BC32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719689" y="2541809"/>
                <a:ext cx="243000" cy="243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99D81183-F731-8C26-2DED-1FD0572B2425}"/>
                  </a:ext>
                </a:extLst>
              </p14:cNvPr>
              <p14:cNvContentPartPr/>
              <p14:nvPr/>
            </p14:nvContentPartPr>
            <p14:xfrm>
              <a:off x="7314689" y="2987489"/>
              <a:ext cx="396360" cy="431640"/>
            </p14:xfrm>
          </p:contentPart>
        </mc:Choice>
        <mc:Fallback xmlns=""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99D81183-F731-8C26-2DED-1FD0572B2425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7252049" y="2924489"/>
                <a:ext cx="522000" cy="557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10" name="Ink 9">
                <a:extLst>
                  <a:ext uri="{FF2B5EF4-FFF2-40B4-BE49-F238E27FC236}">
                    <a16:creationId xmlns:a16="http://schemas.microsoft.com/office/drawing/2014/main" id="{06B10956-B78D-271C-B68C-9AE4F5D91FB9}"/>
                  </a:ext>
                </a:extLst>
              </p14:cNvPr>
              <p14:cNvContentPartPr/>
              <p14:nvPr/>
            </p14:nvContentPartPr>
            <p14:xfrm>
              <a:off x="7953329" y="3572129"/>
              <a:ext cx="253440" cy="236160"/>
            </p14:xfrm>
          </p:contentPart>
        </mc:Choice>
        <mc:Fallback xmlns="">
          <p:pic>
            <p:nvPicPr>
              <p:cNvPr id="10" name="Ink 9">
                <a:extLst>
                  <a:ext uri="{FF2B5EF4-FFF2-40B4-BE49-F238E27FC236}">
                    <a16:creationId xmlns:a16="http://schemas.microsoft.com/office/drawing/2014/main" id="{06B10956-B78D-271C-B68C-9AE4F5D91FB9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7890329" y="3509129"/>
                <a:ext cx="379080" cy="361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11" name="Ink 10">
                <a:extLst>
                  <a:ext uri="{FF2B5EF4-FFF2-40B4-BE49-F238E27FC236}">
                    <a16:creationId xmlns:a16="http://schemas.microsoft.com/office/drawing/2014/main" id="{9D0BB948-33A5-E341-5F93-8F86EB34E9E8}"/>
                  </a:ext>
                </a:extLst>
              </p14:cNvPr>
              <p14:cNvContentPartPr/>
              <p14:nvPr/>
            </p14:nvContentPartPr>
            <p14:xfrm>
              <a:off x="8410169" y="4050929"/>
              <a:ext cx="385200" cy="134640"/>
            </p14:xfrm>
          </p:contentPart>
        </mc:Choice>
        <mc:Fallback xmlns="">
          <p:pic>
            <p:nvPicPr>
              <p:cNvPr id="11" name="Ink 10">
                <a:extLst>
                  <a:ext uri="{FF2B5EF4-FFF2-40B4-BE49-F238E27FC236}">
                    <a16:creationId xmlns:a16="http://schemas.microsoft.com/office/drawing/2014/main" id="{9D0BB948-33A5-E341-5F93-8F86EB34E9E8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8347169" y="3987929"/>
                <a:ext cx="510840" cy="260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13" name="Ink 12">
                <a:extLst>
                  <a:ext uri="{FF2B5EF4-FFF2-40B4-BE49-F238E27FC236}">
                    <a16:creationId xmlns:a16="http://schemas.microsoft.com/office/drawing/2014/main" id="{22D0D017-6C06-FFC0-6A22-9E0836A33535}"/>
                  </a:ext>
                </a:extLst>
              </p14:cNvPr>
              <p14:cNvContentPartPr/>
              <p14:nvPr/>
            </p14:nvContentPartPr>
            <p14:xfrm>
              <a:off x="9228809" y="5252249"/>
              <a:ext cx="288000" cy="276480"/>
            </p14:xfrm>
          </p:contentPart>
        </mc:Choice>
        <mc:Fallback xmlns="">
          <p:pic>
            <p:nvPicPr>
              <p:cNvPr id="13" name="Ink 12">
                <a:extLst>
                  <a:ext uri="{FF2B5EF4-FFF2-40B4-BE49-F238E27FC236}">
                    <a16:creationId xmlns:a16="http://schemas.microsoft.com/office/drawing/2014/main" id="{22D0D017-6C06-FFC0-6A22-9E0836A33535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9165809" y="5189249"/>
                <a:ext cx="413640" cy="402120"/>
              </a:xfrm>
              <a:prstGeom prst="rect">
                <a:avLst/>
              </a:prstGeom>
            </p:spPr>
          </p:pic>
        </mc:Fallback>
      </mc:AlternateContent>
      <p:sp>
        <p:nvSpPr>
          <p:cNvPr id="15" name="Hexagon 14">
            <a:extLst>
              <a:ext uri="{FF2B5EF4-FFF2-40B4-BE49-F238E27FC236}">
                <a16:creationId xmlns:a16="http://schemas.microsoft.com/office/drawing/2014/main" id="{7DE5B7B9-BC49-852D-ACE4-13BCC51E7A0D}"/>
              </a:ext>
            </a:extLst>
          </p:cNvPr>
          <p:cNvSpPr/>
          <p:nvPr/>
        </p:nvSpPr>
        <p:spPr>
          <a:xfrm>
            <a:off x="6861638" y="2971265"/>
            <a:ext cx="616493" cy="488822"/>
          </a:xfrm>
          <a:prstGeom prst="hexagon">
            <a:avLst/>
          </a:prstGeom>
          <a:solidFill>
            <a:schemeClr val="bg1"/>
          </a:solidFill>
          <a:ln w="381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15</a:t>
            </a:r>
            <a:endParaRPr lang="en-GB" dirty="0"/>
          </a:p>
        </p:txBody>
      </p:sp>
      <p:sp>
        <p:nvSpPr>
          <p:cNvPr id="16" name="Hexagon 15">
            <a:extLst>
              <a:ext uri="{FF2B5EF4-FFF2-40B4-BE49-F238E27FC236}">
                <a16:creationId xmlns:a16="http://schemas.microsoft.com/office/drawing/2014/main" id="{6B8AA1B6-0C42-CC13-0915-FD7840D233C6}"/>
              </a:ext>
            </a:extLst>
          </p:cNvPr>
          <p:cNvSpPr/>
          <p:nvPr/>
        </p:nvSpPr>
        <p:spPr>
          <a:xfrm>
            <a:off x="7886907" y="2295195"/>
            <a:ext cx="616493" cy="488822"/>
          </a:xfrm>
          <a:prstGeom prst="hexagon">
            <a:avLst/>
          </a:prstGeom>
          <a:solidFill>
            <a:schemeClr val="bg1"/>
          </a:solidFill>
          <a:ln w="381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16</a:t>
            </a:r>
            <a:endParaRPr lang="en-GB" dirty="0"/>
          </a:p>
        </p:txBody>
      </p:sp>
      <p:sp>
        <p:nvSpPr>
          <p:cNvPr id="17" name="Hexagon 16">
            <a:extLst>
              <a:ext uri="{FF2B5EF4-FFF2-40B4-BE49-F238E27FC236}">
                <a16:creationId xmlns:a16="http://schemas.microsoft.com/office/drawing/2014/main" id="{E93511C3-A06C-699C-136A-BE9E1A0ABC1C}"/>
              </a:ext>
            </a:extLst>
          </p:cNvPr>
          <p:cNvSpPr/>
          <p:nvPr/>
        </p:nvSpPr>
        <p:spPr>
          <a:xfrm>
            <a:off x="8192671" y="3212731"/>
            <a:ext cx="616493" cy="488822"/>
          </a:xfrm>
          <a:prstGeom prst="hexagon">
            <a:avLst/>
          </a:prstGeom>
          <a:solidFill>
            <a:schemeClr val="bg1"/>
          </a:solidFill>
          <a:ln w="381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17</a:t>
            </a:r>
            <a:endParaRPr lang="en-GB" dirty="0"/>
          </a:p>
        </p:txBody>
      </p:sp>
      <p:sp>
        <p:nvSpPr>
          <p:cNvPr id="18" name="Hexagon 17">
            <a:extLst>
              <a:ext uri="{FF2B5EF4-FFF2-40B4-BE49-F238E27FC236}">
                <a16:creationId xmlns:a16="http://schemas.microsoft.com/office/drawing/2014/main" id="{989A7EFF-650F-683C-5F19-398B626038C3}"/>
              </a:ext>
            </a:extLst>
          </p:cNvPr>
          <p:cNvSpPr/>
          <p:nvPr/>
        </p:nvSpPr>
        <p:spPr>
          <a:xfrm>
            <a:off x="8762036" y="3604392"/>
            <a:ext cx="616493" cy="488822"/>
          </a:xfrm>
          <a:prstGeom prst="hexagon">
            <a:avLst/>
          </a:prstGeom>
          <a:solidFill>
            <a:schemeClr val="bg1"/>
          </a:solidFill>
          <a:ln w="381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18</a:t>
            </a:r>
            <a:endParaRPr lang="en-GB" dirty="0"/>
          </a:p>
        </p:txBody>
      </p:sp>
      <p:sp>
        <p:nvSpPr>
          <p:cNvPr id="19" name="Hexagon 18">
            <a:extLst>
              <a:ext uri="{FF2B5EF4-FFF2-40B4-BE49-F238E27FC236}">
                <a16:creationId xmlns:a16="http://schemas.microsoft.com/office/drawing/2014/main" id="{5A68C55F-1865-3A17-A007-51FD994DC2DA}"/>
              </a:ext>
            </a:extLst>
          </p:cNvPr>
          <p:cNvSpPr/>
          <p:nvPr/>
        </p:nvSpPr>
        <p:spPr>
          <a:xfrm>
            <a:off x="9379498" y="4792198"/>
            <a:ext cx="616493" cy="488822"/>
          </a:xfrm>
          <a:prstGeom prst="hexagon">
            <a:avLst/>
          </a:prstGeom>
          <a:solidFill>
            <a:schemeClr val="bg1"/>
          </a:solidFill>
          <a:ln w="381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19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55129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E7F50B-D067-A053-50F6-4487607194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FBFCE16F-2A0F-D25A-D2B2-95659176DCAD}"/>
              </a:ext>
            </a:extLst>
          </p:cNvPr>
          <p:cNvSpPr txBox="1">
            <a:spLocks/>
          </p:cNvSpPr>
          <p:nvPr/>
        </p:nvSpPr>
        <p:spPr>
          <a:xfrm>
            <a:off x="3746206" y="131135"/>
            <a:ext cx="2977116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/>
              <a:t>Great Parks</a:t>
            </a:r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2154D2B-A547-3649-6538-56DA767E47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350" y="1251857"/>
            <a:ext cx="2743200" cy="36576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F5C86E6-3601-F594-4C60-4B0C97A147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2606" y="1251857"/>
            <a:ext cx="2743200" cy="36576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D3B97C6-14BD-61D9-EE20-54E87886E3A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6921" y="1251856"/>
            <a:ext cx="2743199" cy="3657599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823C7DBE-D71C-E8A7-BEC0-0E1010207846}"/>
              </a:ext>
            </a:extLst>
          </p:cNvPr>
          <p:cNvSpPr txBox="1"/>
          <p:nvPr/>
        </p:nvSpPr>
        <p:spPr>
          <a:xfrm>
            <a:off x="2677886" y="5355771"/>
            <a:ext cx="51924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Parish Steward – a lot of moss on Great Parks footways.</a:t>
            </a:r>
          </a:p>
        </p:txBody>
      </p:sp>
    </p:spTree>
    <p:extLst>
      <p:ext uri="{BB962C8B-B14F-4D97-AF65-F5344CB8AC3E}">
        <p14:creationId xmlns:p14="http://schemas.microsoft.com/office/powerpoint/2010/main" val="12743190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A39BD0-9AD2-C444-07CE-B07EE37E5D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3B2FB9-43DD-DC77-E2F6-31FA84C7FC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44809" y="-204955"/>
            <a:ext cx="3488600" cy="1325563"/>
          </a:xfrm>
        </p:spPr>
        <p:txBody>
          <a:bodyPr/>
          <a:lstStyle/>
          <a:p>
            <a:r>
              <a:rPr lang="en-GB" dirty="0"/>
              <a:t>Bradley Close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AD74E87-7005-AFA1-9218-702ABDA2D58B}"/>
              </a:ext>
            </a:extLst>
          </p:cNvPr>
          <p:cNvSpPr txBox="1"/>
          <p:nvPr/>
        </p:nvSpPr>
        <p:spPr>
          <a:xfrm>
            <a:off x="1576267" y="4572587"/>
            <a:ext cx="47516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20. Outside no. 286. Cracks in footway, moss taking over. Very bumpy and uneven.</a:t>
            </a:r>
          </a:p>
        </p:txBody>
      </p:sp>
      <p:pic>
        <p:nvPicPr>
          <p:cNvPr id="5" name="Content Placeholder 4" descr="A road with a hedge and a sidewalk&#10;&#10;AI-generated content may be incorrect.">
            <a:extLst>
              <a:ext uri="{FF2B5EF4-FFF2-40B4-BE49-F238E27FC236}">
                <a16:creationId xmlns:a16="http://schemas.microsoft.com/office/drawing/2014/main" id="{CC625C4D-E3DF-18A9-6E50-FEC0ADC62B6F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016" y="198844"/>
            <a:ext cx="3263503" cy="4351338"/>
          </a:xfrm>
        </p:spPr>
      </p:pic>
      <p:pic>
        <p:nvPicPr>
          <p:cNvPr id="9" name="Content Placeholder 8" descr="A path with grass and bushes&#10;&#10;AI-generated content may be incorrect.">
            <a:extLst>
              <a:ext uri="{FF2B5EF4-FFF2-40B4-BE49-F238E27FC236}">
                <a16:creationId xmlns:a16="http://schemas.microsoft.com/office/drawing/2014/main" id="{83408FE7-9919-2CED-32B1-111E3C4706B3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2114" y="198844"/>
            <a:ext cx="3263503" cy="4351338"/>
          </a:xfrm>
        </p:spPr>
      </p:pic>
      <p:pic>
        <p:nvPicPr>
          <p:cNvPr id="4" name="Picture 3" descr="A map of a neighborhood">
            <a:extLst>
              <a:ext uri="{FF2B5EF4-FFF2-40B4-BE49-F238E27FC236}">
                <a16:creationId xmlns:a16="http://schemas.microsoft.com/office/drawing/2014/main" id="{A3AC5C24-094F-EAB8-82DB-C9428664662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9212" y="783440"/>
            <a:ext cx="4581452" cy="5447239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A035ECD7-B55D-C418-0B8F-97AF4A683963}"/>
                  </a:ext>
                </a:extLst>
              </p14:cNvPr>
              <p14:cNvContentPartPr/>
              <p14:nvPr/>
            </p14:nvContentPartPr>
            <p14:xfrm>
              <a:off x="9484409" y="4348407"/>
              <a:ext cx="172440" cy="81324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A035ECD7-B55D-C418-0B8F-97AF4A683963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9448409" y="4312767"/>
                <a:ext cx="244080" cy="884880"/>
              </a:xfrm>
              <a:prstGeom prst="rect">
                <a:avLst/>
              </a:prstGeom>
            </p:spPr>
          </p:pic>
        </mc:Fallback>
      </mc:AlternateContent>
      <p:sp>
        <p:nvSpPr>
          <p:cNvPr id="3" name="TextBox 2">
            <a:extLst>
              <a:ext uri="{FF2B5EF4-FFF2-40B4-BE49-F238E27FC236}">
                <a16:creationId xmlns:a16="http://schemas.microsoft.com/office/drawing/2014/main" id="{14EDFE07-C25A-34B1-C417-FF1BFACC7CB0}"/>
              </a:ext>
            </a:extLst>
          </p:cNvPr>
          <p:cNvSpPr txBox="1"/>
          <p:nvPr/>
        </p:nvSpPr>
        <p:spPr>
          <a:xfrm>
            <a:off x="1570604" y="5241323"/>
            <a:ext cx="54110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FF0000"/>
                </a:solidFill>
              </a:rPr>
              <a:t>00238678 </a:t>
            </a:r>
            <a:r>
              <a:rPr lang="en-GB" b="0" i="0" dirty="0"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A hand patching job was raised on 24/04/25 to relay a section of footpath to the front of number 286. It will get completed when the schedule allows.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7" name="Hexagon 6">
            <a:extLst>
              <a:ext uri="{FF2B5EF4-FFF2-40B4-BE49-F238E27FC236}">
                <a16:creationId xmlns:a16="http://schemas.microsoft.com/office/drawing/2014/main" id="{A35E0736-C4F3-A6CF-E9D8-BCADB91BAF45}"/>
              </a:ext>
            </a:extLst>
          </p:cNvPr>
          <p:cNvSpPr/>
          <p:nvPr/>
        </p:nvSpPr>
        <p:spPr>
          <a:xfrm>
            <a:off x="8772616" y="4061360"/>
            <a:ext cx="616493" cy="488822"/>
          </a:xfrm>
          <a:prstGeom prst="hexagon">
            <a:avLst/>
          </a:prstGeom>
          <a:solidFill>
            <a:schemeClr val="bg1"/>
          </a:solidFill>
          <a:ln w="381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354012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150CAB-E745-4FED-783D-F1E778F75C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AAFA9C-3C06-A3DA-95E3-9579257069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9050" y="-217750"/>
            <a:ext cx="3419270" cy="1325563"/>
          </a:xfrm>
        </p:spPr>
        <p:txBody>
          <a:bodyPr/>
          <a:lstStyle/>
          <a:p>
            <a:r>
              <a:rPr lang="en-GB" dirty="0"/>
              <a:t>Bradley Close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A5950ED-82D4-63F8-ADB8-D4BBEEE5E67E}"/>
              </a:ext>
            </a:extLst>
          </p:cNvPr>
          <p:cNvSpPr txBox="1"/>
          <p:nvPr/>
        </p:nvSpPr>
        <p:spPr>
          <a:xfrm>
            <a:off x="293617" y="4991478"/>
            <a:ext cx="32635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21. Outside No.8 very bumpy and uneven and patchy.</a:t>
            </a:r>
          </a:p>
        </p:txBody>
      </p:sp>
      <p:pic>
        <p:nvPicPr>
          <p:cNvPr id="12" name="Content Placeholder 11" descr="A road with a square object on it&#10;&#10;AI-generated content may be incorrect.">
            <a:extLst>
              <a:ext uri="{FF2B5EF4-FFF2-40B4-BE49-F238E27FC236}">
                <a16:creationId xmlns:a16="http://schemas.microsoft.com/office/drawing/2014/main" id="{DC278584-E6A8-8645-D575-D33CF1DBB130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617" y="700551"/>
            <a:ext cx="3263503" cy="4351338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533D574-6A91-FABE-10F2-C12C54C40478}"/>
              </a:ext>
            </a:extLst>
          </p:cNvPr>
          <p:cNvSpPr txBox="1"/>
          <p:nvPr/>
        </p:nvSpPr>
        <p:spPr>
          <a:xfrm>
            <a:off x="184714" y="5566121"/>
            <a:ext cx="32635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FF0000"/>
                </a:solidFill>
              </a:rPr>
              <a:t>00238691 </a:t>
            </a:r>
            <a:r>
              <a:rPr lang="en-GB" sz="1400" b="0" i="0" dirty="0"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This issue does not meet the intervention levels for repair set out in Wiltshire Council's Safety Inspection Manual.</a:t>
            </a:r>
            <a:endParaRPr lang="en-GB" sz="1400" b="1" dirty="0">
              <a:solidFill>
                <a:srgbClr val="FF0000"/>
              </a:solidFill>
            </a:endParaRPr>
          </a:p>
        </p:txBody>
      </p:sp>
      <p:pic>
        <p:nvPicPr>
          <p:cNvPr id="9" name="Picture 8" descr="A map of a neighborhood&#10;&#10;AI-generated content may be incorrect.">
            <a:extLst>
              <a:ext uri="{FF2B5EF4-FFF2-40B4-BE49-F238E27FC236}">
                <a16:creationId xmlns:a16="http://schemas.microsoft.com/office/drawing/2014/main" id="{A8614C2B-1717-BEFF-1FA6-33035AC3A3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" b="5789"/>
          <a:stretch/>
        </p:blipFill>
        <p:spPr>
          <a:xfrm>
            <a:off x="3885081" y="774221"/>
            <a:ext cx="7030358" cy="4351338"/>
          </a:xfrm>
          <a:custGeom>
            <a:avLst/>
            <a:gdLst/>
            <a:ahLst/>
            <a:cxnLst/>
            <a:rect l="l" t="t" r="r" b="b"/>
            <a:pathLst>
              <a:path w="8500451" h="5783926">
                <a:moveTo>
                  <a:pt x="4814568" y="604"/>
                </a:moveTo>
                <a:cubicBezTo>
                  <a:pt x="5041344" y="3294"/>
                  <a:pt x="5267019" y="14348"/>
                  <a:pt x="5493575" y="21000"/>
                </a:cubicBezTo>
                <a:cubicBezTo>
                  <a:pt x="5987120" y="36130"/>
                  <a:pt x="6483273" y="35607"/>
                  <a:pt x="6977859" y="46564"/>
                </a:cubicBezTo>
                <a:cubicBezTo>
                  <a:pt x="7286195" y="53346"/>
                  <a:pt x="7590877" y="77867"/>
                  <a:pt x="7880953" y="154038"/>
                </a:cubicBezTo>
                <a:cubicBezTo>
                  <a:pt x="7921646" y="164993"/>
                  <a:pt x="7967557" y="167081"/>
                  <a:pt x="7998861" y="193166"/>
                </a:cubicBezTo>
                <a:cubicBezTo>
                  <a:pt x="8033815" y="222382"/>
                  <a:pt x="8019729" y="265163"/>
                  <a:pt x="7968600" y="273511"/>
                </a:cubicBezTo>
                <a:cubicBezTo>
                  <a:pt x="7903386" y="284466"/>
                  <a:pt x="7836607" y="287597"/>
                  <a:pt x="7764609" y="294901"/>
                </a:cubicBezTo>
                <a:cubicBezTo>
                  <a:pt x="7792260" y="335073"/>
                  <a:pt x="7859040" y="304814"/>
                  <a:pt x="7876257" y="354899"/>
                </a:cubicBezTo>
                <a:cubicBezTo>
                  <a:pt x="7799043" y="389332"/>
                  <a:pt x="7705656" y="366898"/>
                  <a:pt x="7631049" y="400810"/>
                </a:cubicBezTo>
                <a:cubicBezTo>
                  <a:pt x="7633137" y="424287"/>
                  <a:pt x="7649831" y="426374"/>
                  <a:pt x="7663396" y="432635"/>
                </a:cubicBezTo>
                <a:cubicBezTo>
                  <a:pt x="7676961" y="438373"/>
                  <a:pt x="7710871" y="430026"/>
                  <a:pt x="7696264" y="462894"/>
                </a:cubicBezTo>
                <a:cubicBezTo>
                  <a:pt x="7541315" y="482719"/>
                  <a:pt x="7393147" y="550021"/>
                  <a:pt x="7229849" y="540630"/>
                </a:cubicBezTo>
                <a:cubicBezTo>
                  <a:pt x="7431755" y="558890"/>
                  <a:pt x="7602355" y="633496"/>
                  <a:pt x="7780782" y="683059"/>
                </a:cubicBezTo>
                <a:cubicBezTo>
                  <a:pt x="7773479" y="741491"/>
                  <a:pt x="7701483" y="718014"/>
                  <a:pt x="7680613" y="759751"/>
                </a:cubicBezTo>
                <a:cubicBezTo>
                  <a:pt x="7794869" y="788967"/>
                  <a:pt x="7904429" y="823401"/>
                  <a:pt x="7998861" y="880789"/>
                </a:cubicBezTo>
                <a:cubicBezTo>
                  <a:pt x="8083901" y="932439"/>
                  <a:pt x="8164765" y="989306"/>
                  <a:pt x="8257111" y="1031566"/>
                </a:cubicBezTo>
                <a:cubicBezTo>
                  <a:pt x="8354150" y="1075912"/>
                  <a:pt x="8413103" y="1132779"/>
                  <a:pt x="8402148" y="1229819"/>
                </a:cubicBezTo>
                <a:cubicBezTo>
                  <a:pt x="8397452" y="1269468"/>
                  <a:pt x="8409973" y="1302859"/>
                  <a:pt x="8453275" y="1318510"/>
                </a:cubicBezTo>
                <a:cubicBezTo>
                  <a:pt x="8507013" y="1337814"/>
                  <a:pt x="8501275" y="1367029"/>
                  <a:pt x="8499187" y="1411897"/>
                </a:cubicBezTo>
                <a:cubicBezTo>
                  <a:pt x="8496056" y="1465634"/>
                  <a:pt x="8468406" y="1486504"/>
                  <a:pt x="8419885" y="1504764"/>
                </a:cubicBezTo>
                <a:cubicBezTo>
                  <a:pt x="8350497" y="1530327"/>
                  <a:pt x="8349975" y="1569978"/>
                  <a:pt x="8368237" y="1617454"/>
                </a:cubicBezTo>
                <a:cubicBezTo>
                  <a:pt x="8378149" y="1643540"/>
                  <a:pt x="8393278" y="1664409"/>
                  <a:pt x="8415713" y="1683712"/>
                </a:cubicBezTo>
                <a:cubicBezTo>
                  <a:pt x="8493448" y="1751014"/>
                  <a:pt x="8492927" y="1752056"/>
                  <a:pt x="8416755" y="1831880"/>
                </a:cubicBezTo>
                <a:cubicBezTo>
                  <a:pt x="8396408" y="1853269"/>
                  <a:pt x="8374496" y="1867356"/>
                  <a:pt x="8383888" y="1901790"/>
                </a:cubicBezTo>
                <a:cubicBezTo>
                  <a:pt x="8415713" y="2016046"/>
                  <a:pt x="8411538" y="2016046"/>
                  <a:pt x="8283717" y="2053609"/>
                </a:cubicBezTo>
                <a:cubicBezTo>
                  <a:pt x="8254501" y="2062479"/>
                  <a:pt x="8215373" y="2054653"/>
                  <a:pt x="8198678" y="2087521"/>
                </a:cubicBezTo>
                <a:cubicBezTo>
                  <a:pt x="8209113" y="2111521"/>
                  <a:pt x="8184591" y="2690625"/>
                  <a:pt x="8207547" y="2700017"/>
                </a:cubicBezTo>
                <a:cubicBezTo>
                  <a:pt x="8387017" y="2773578"/>
                  <a:pt x="8409451" y="2860184"/>
                  <a:pt x="8269632" y="2996352"/>
                </a:cubicBezTo>
                <a:cubicBezTo>
                  <a:pt x="8175722" y="3087653"/>
                  <a:pt x="8186677" y="3236864"/>
                  <a:pt x="8225807" y="3330251"/>
                </a:cubicBezTo>
                <a:cubicBezTo>
                  <a:pt x="8373452" y="3371467"/>
                  <a:pt x="8341107" y="3481027"/>
                  <a:pt x="8370845" y="3577023"/>
                </a:cubicBezTo>
                <a:cubicBezTo>
                  <a:pt x="8392757" y="3649020"/>
                  <a:pt x="8306673" y="3639107"/>
                  <a:pt x="8310847" y="3671976"/>
                </a:cubicBezTo>
                <a:cubicBezTo>
                  <a:pt x="8365105" y="3711626"/>
                  <a:pt x="8437624" y="3724148"/>
                  <a:pt x="8479884" y="3778406"/>
                </a:cubicBezTo>
                <a:cubicBezTo>
                  <a:pt x="8403713" y="3818056"/>
                  <a:pt x="8365105" y="3873880"/>
                  <a:pt x="8322845" y="3929703"/>
                </a:cubicBezTo>
                <a:cubicBezTo>
                  <a:pt x="8254501" y="4020482"/>
                  <a:pt x="8161635" y="4097174"/>
                  <a:pt x="8063031" y="4166563"/>
                </a:cubicBezTo>
                <a:cubicBezTo>
                  <a:pt x="8012947" y="4649674"/>
                  <a:pt x="7851215" y="5156783"/>
                  <a:pt x="7833475" y="5181825"/>
                </a:cubicBezTo>
                <a:cubicBezTo>
                  <a:pt x="7760436" y="5174520"/>
                  <a:pt x="7618528" y="5466682"/>
                  <a:pt x="7495403" y="5493812"/>
                </a:cubicBezTo>
                <a:cubicBezTo>
                  <a:pt x="7366017" y="5523550"/>
                  <a:pt x="5441925" y="5797973"/>
                  <a:pt x="5148199" y="5783364"/>
                </a:cubicBezTo>
                <a:cubicBezTo>
                  <a:pt x="3551743" y="5705628"/>
                  <a:pt x="3505310" y="5598155"/>
                  <a:pt x="3505310" y="5598155"/>
                </a:cubicBezTo>
                <a:cubicBezTo>
                  <a:pt x="3505310" y="5598155"/>
                  <a:pt x="3596089" y="5571548"/>
                  <a:pt x="3675390" y="5541287"/>
                </a:cubicBezTo>
                <a:cubicBezTo>
                  <a:pt x="3627392" y="5542853"/>
                  <a:pt x="3579395" y="5543896"/>
                  <a:pt x="3531919" y="5542331"/>
                </a:cubicBezTo>
                <a:cubicBezTo>
                  <a:pt x="3164108" y="5531375"/>
                  <a:pt x="3500093" y="5511028"/>
                  <a:pt x="3138022" y="5469291"/>
                </a:cubicBezTo>
                <a:cubicBezTo>
                  <a:pt x="2527092" y="5398860"/>
                  <a:pt x="2618913" y="5380598"/>
                  <a:pt x="2058068" y="5181825"/>
                </a:cubicBezTo>
                <a:cubicBezTo>
                  <a:pt x="2008504" y="5164086"/>
                  <a:pt x="1660519" y="5056613"/>
                  <a:pt x="1447659" y="5044613"/>
                </a:cubicBezTo>
                <a:cubicBezTo>
                  <a:pt x="1391313" y="5041483"/>
                  <a:pt x="1329751" y="5042527"/>
                  <a:pt x="1281230" y="4977311"/>
                </a:cubicBezTo>
                <a:cubicBezTo>
                  <a:pt x="1429920" y="4979399"/>
                  <a:pt x="1557741" y="4979399"/>
                  <a:pt x="1696518" y="4945487"/>
                </a:cubicBezTo>
                <a:cubicBezTo>
                  <a:pt x="1622434" y="4898532"/>
                  <a:pt x="1537394" y="4938705"/>
                  <a:pt x="1478440" y="4905836"/>
                </a:cubicBezTo>
                <a:cubicBezTo>
                  <a:pt x="1423138" y="4875577"/>
                  <a:pt x="1375140" y="4871404"/>
                  <a:pt x="1318795" y="4919401"/>
                </a:cubicBezTo>
                <a:cubicBezTo>
                  <a:pt x="1289578" y="4944443"/>
                  <a:pt x="1237928" y="4939747"/>
                  <a:pt x="1208190" y="4925140"/>
                </a:cubicBezTo>
                <a:cubicBezTo>
                  <a:pt x="1049066" y="4846360"/>
                  <a:pt x="1052718" y="4847404"/>
                  <a:pt x="875857" y="4867751"/>
                </a:cubicBezTo>
                <a:cubicBezTo>
                  <a:pt x="763166" y="4880272"/>
                  <a:pt x="648388" y="4902706"/>
                  <a:pt x="545088" y="4889141"/>
                </a:cubicBezTo>
                <a:cubicBezTo>
                  <a:pt x="532045" y="4859403"/>
                  <a:pt x="543522" y="4845839"/>
                  <a:pt x="558131" y="4841666"/>
                </a:cubicBezTo>
                <a:cubicBezTo>
                  <a:pt x="796034" y="4776973"/>
                  <a:pt x="840379" y="4702889"/>
                  <a:pt x="1081413" y="4662717"/>
                </a:cubicBezTo>
                <a:cubicBezTo>
                  <a:pt x="1099151" y="4617327"/>
                  <a:pt x="1011503" y="4609500"/>
                  <a:pt x="1052718" y="4564633"/>
                </a:cubicBezTo>
                <a:cubicBezTo>
                  <a:pt x="1127846" y="4529678"/>
                  <a:pt x="1216016" y="4570894"/>
                  <a:pt x="1290622" y="4525505"/>
                </a:cubicBezTo>
                <a:cubicBezTo>
                  <a:pt x="1277579" y="4493158"/>
                  <a:pt x="1214972" y="4516636"/>
                  <a:pt x="1217581" y="4482202"/>
                </a:cubicBezTo>
                <a:cubicBezTo>
                  <a:pt x="1220712" y="4442552"/>
                  <a:pt x="1264536" y="4448813"/>
                  <a:pt x="1294796" y="4451421"/>
                </a:cubicBezTo>
                <a:cubicBezTo>
                  <a:pt x="1441398" y="4464985"/>
                  <a:pt x="1568696" y="4390902"/>
                  <a:pt x="1709040" y="4365860"/>
                </a:cubicBezTo>
                <a:cubicBezTo>
                  <a:pt x="1559306" y="4303253"/>
                  <a:pt x="686474" y="4353338"/>
                  <a:pt x="530479" y="4334034"/>
                </a:cubicBezTo>
                <a:cubicBezTo>
                  <a:pt x="367182" y="4314210"/>
                  <a:pt x="107367" y="4261516"/>
                  <a:pt x="174146" y="4244821"/>
                </a:cubicBezTo>
                <a:cubicBezTo>
                  <a:pt x="249796" y="4225518"/>
                  <a:pt x="519524" y="3996484"/>
                  <a:pt x="596216" y="3986050"/>
                </a:cubicBezTo>
                <a:cubicBezTo>
                  <a:pt x="685430" y="3974050"/>
                  <a:pt x="703169" y="3957876"/>
                  <a:pt x="820554" y="3875967"/>
                </a:cubicBezTo>
                <a:cubicBezTo>
                  <a:pt x="897769" y="3822230"/>
                  <a:pt x="576391" y="3939094"/>
                  <a:pt x="451179" y="3901009"/>
                </a:cubicBezTo>
                <a:cubicBezTo>
                  <a:pt x="405268" y="3886923"/>
                  <a:pt x="729255" y="3738233"/>
                  <a:pt x="729255" y="3711105"/>
                </a:cubicBezTo>
                <a:cubicBezTo>
                  <a:pt x="729255" y="3682409"/>
                  <a:pt x="700038" y="3676150"/>
                  <a:pt x="672387" y="3676150"/>
                </a:cubicBezTo>
                <a:cubicBezTo>
                  <a:pt x="610824" y="3676150"/>
                  <a:pt x="629606" y="3651106"/>
                  <a:pt x="568043" y="3652673"/>
                </a:cubicBezTo>
                <a:cubicBezTo>
                  <a:pt x="748558" y="3580154"/>
                  <a:pt x="860205" y="3599458"/>
                  <a:pt x="1038632" y="3533198"/>
                </a:cubicBezTo>
                <a:cubicBezTo>
                  <a:pt x="1125760" y="3500852"/>
                  <a:pt x="817425" y="3393378"/>
                  <a:pt x="907160" y="3365206"/>
                </a:cubicBezTo>
                <a:cubicBezTo>
                  <a:pt x="941071" y="3354249"/>
                  <a:pt x="986461" y="3365727"/>
                  <a:pt x="1009938" y="3327120"/>
                </a:cubicBezTo>
                <a:cubicBezTo>
                  <a:pt x="972897" y="3296340"/>
                  <a:pt x="923855" y="3309904"/>
                  <a:pt x="886812" y="3322425"/>
                </a:cubicBezTo>
                <a:cubicBezTo>
                  <a:pt x="792381" y="3354772"/>
                  <a:pt x="799165" y="3346946"/>
                  <a:pt x="789773" y="3322947"/>
                </a:cubicBezTo>
                <a:cubicBezTo>
                  <a:pt x="758993" y="3241037"/>
                  <a:pt x="682822" y="3267123"/>
                  <a:pt x="615520" y="3280688"/>
                </a:cubicBezTo>
                <a:cubicBezTo>
                  <a:pt x="412050" y="3321382"/>
                  <a:pt x="205972" y="3309904"/>
                  <a:pt x="3023" y="3351641"/>
                </a:cubicBezTo>
                <a:cubicBezTo>
                  <a:pt x="-18888" y="3356337"/>
                  <a:pt x="83890" y="3262949"/>
                  <a:pt x="132409" y="3251993"/>
                </a:cubicBezTo>
                <a:cubicBezTo>
                  <a:pt x="185103" y="3240516"/>
                  <a:pt x="249796" y="3248863"/>
                  <a:pt x="287360" y="3195127"/>
                </a:cubicBezTo>
                <a:cubicBezTo>
                  <a:pt x="220579" y="3181561"/>
                  <a:pt x="144410" y="3207647"/>
                  <a:pt x="78150" y="3164866"/>
                </a:cubicBezTo>
                <a:cubicBezTo>
                  <a:pt x="225276" y="3105913"/>
                  <a:pt x="371878" y="3107999"/>
                  <a:pt x="498655" y="3069914"/>
                </a:cubicBezTo>
                <a:cubicBezTo>
                  <a:pt x="510133" y="2999483"/>
                  <a:pt x="426658" y="3025046"/>
                  <a:pt x="396399" y="2984874"/>
                </a:cubicBezTo>
                <a:cubicBezTo>
                  <a:pt x="1351140" y="2916007"/>
                  <a:pt x="817946" y="2712537"/>
                  <a:pt x="658822" y="2601411"/>
                </a:cubicBezTo>
                <a:cubicBezTo>
                  <a:pt x="605607" y="2564370"/>
                  <a:pt x="1164888" y="2388551"/>
                  <a:pt x="1183148" y="2383856"/>
                </a:cubicBezTo>
                <a:cubicBezTo>
                  <a:pt x="1229581" y="2372900"/>
                  <a:pt x="1413747" y="2380725"/>
                  <a:pt x="1451311" y="2366639"/>
                </a:cubicBezTo>
                <a:cubicBezTo>
                  <a:pt x="1499309" y="2348901"/>
                  <a:pt x="1340706" y="2318120"/>
                  <a:pt x="1376184" y="2296729"/>
                </a:cubicBezTo>
                <a:cubicBezTo>
                  <a:pt x="1625043" y="2145953"/>
                  <a:pt x="1642780" y="1919006"/>
                  <a:pt x="1572870" y="1902834"/>
                </a:cubicBezTo>
                <a:cubicBezTo>
                  <a:pt x="1500353" y="1886138"/>
                  <a:pt x="1429399" y="1899181"/>
                  <a:pt x="1362097" y="1926311"/>
                </a:cubicBezTo>
                <a:cubicBezTo>
                  <a:pt x="1252536" y="1970656"/>
                  <a:pt x="493960" y="1907528"/>
                  <a:pt x="281620" y="1943006"/>
                </a:cubicBezTo>
                <a:cubicBezTo>
                  <a:pt x="249274" y="1948223"/>
                  <a:pt x="205451" y="1971700"/>
                  <a:pt x="174669" y="1927876"/>
                </a:cubicBezTo>
                <a:cubicBezTo>
                  <a:pt x="393269" y="1785969"/>
                  <a:pt x="673952" y="1826663"/>
                  <a:pt x="918115" y="1730145"/>
                </a:cubicBezTo>
                <a:cubicBezTo>
                  <a:pt x="822119" y="1663886"/>
                  <a:pt x="724558" y="1667017"/>
                  <a:pt x="624389" y="1676929"/>
                </a:cubicBezTo>
                <a:cubicBezTo>
                  <a:pt x="598304" y="1679538"/>
                  <a:pt x="562826" y="1683190"/>
                  <a:pt x="556565" y="1655539"/>
                </a:cubicBezTo>
                <a:cubicBezTo>
                  <a:pt x="548739" y="1620584"/>
                  <a:pt x="590999" y="1614323"/>
                  <a:pt x="618650" y="1600237"/>
                </a:cubicBezTo>
                <a:cubicBezTo>
                  <a:pt x="660909" y="1578325"/>
                  <a:pt x="723515" y="1604410"/>
                  <a:pt x="775165" y="1544413"/>
                </a:cubicBezTo>
                <a:cubicBezTo>
                  <a:pt x="618650" y="1558500"/>
                  <a:pt x="486656" y="1583021"/>
                  <a:pt x="348401" y="1624758"/>
                </a:cubicBezTo>
                <a:cubicBezTo>
                  <a:pt x="360400" y="1587717"/>
                  <a:pt x="402137" y="1570499"/>
                  <a:pt x="378660" y="1539719"/>
                </a:cubicBezTo>
                <a:cubicBezTo>
                  <a:pt x="360922" y="1516763"/>
                  <a:pt x="310316" y="1505806"/>
                  <a:pt x="336402" y="1463025"/>
                </a:cubicBezTo>
                <a:cubicBezTo>
                  <a:pt x="409963" y="1417636"/>
                  <a:pt x="514307" y="1429636"/>
                  <a:pt x="576913" y="1364421"/>
                </a:cubicBezTo>
                <a:cubicBezTo>
                  <a:pt x="665605" y="1271556"/>
                  <a:pt x="803338" y="1239731"/>
                  <a:pt x="911856" y="1171908"/>
                </a:cubicBezTo>
                <a:cubicBezTo>
                  <a:pt x="947853" y="1149995"/>
                  <a:pt x="1184192" y="1073303"/>
                  <a:pt x="1247841" y="1048782"/>
                </a:cubicBezTo>
                <a:cubicBezTo>
                  <a:pt x="1336532" y="1014349"/>
                  <a:pt x="1437746" y="1002349"/>
                  <a:pt x="1524872" y="939221"/>
                </a:cubicBezTo>
                <a:cubicBezTo>
                  <a:pt x="1439310" y="926178"/>
                  <a:pt x="1369923" y="985133"/>
                  <a:pt x="1267145" y="956439"/>
                </a:cubicBezTo>
                <a:cubicBezTo>
                  <a:pt x="1429920" y="895398"/>
                  <a:pt x="1579131" y="867746"/>
                  <a:pt x="1697039" y="783749"/>
                </a:cubicBezTo>
                <a:cubicBezTo>
                  <a:pt x="1711648" y="773315"/>
                  <a:pt x="1740342" y="776446"/>
                  <a:pt x="1762255" y="772794"/>
                </a:cubicBezTo>
                <a:cubicBezTo>
                  <a:pt x="1992852" y="735752"/>
                  <a:pt x="2224495" y="704449"/>
                  <a:pt x="2452486" y="650712"/>
                </a:cubicBezTo>
                <a:cubicBezTo>
                  <a:pt x="2504136" y="638191"/>
                  <a:pt x="2595436" y="635061"/>
                  <a:pt x="2586045" y="590193"/>
                </a:cubicBezTo>
                <a:cubicBezTo>
                  <a:pt x="2571959" y="522891"/>
                  <a:pt x="2486919" y="570889"/>
                  <a:pt x="2432138" y="577150"/>
                </a:cubicBezTo>
                <a:cubicBezTo>
                  <a:pt x="2262059" y="597497"/>
                  <a:pt x="2091979" y="632974"/>
                  <a:pt x="1919291" y="613149"/>
                </a:cubicBezTo>
                <a:cubicBezTo>
                  <a:pt x="2035633" y="588107"/>
                  <a:pt x="2151455" y="562542"/>
                  <a:pt x="2267799" y="537499"/>
                </a:cubicBezTo>
                <a:cubicBezTo>
                  <a:pt x="2134238" y="546368"/>
                  <a:pt x="2017896" y="487936"/>
                  <a:pt x="1887988" y="514022"/>
                </a:cubicBezTo>
                <a:cubicBezTo>
                  <a:pt x="1846250" y="522370"/>
                  <a:pt x="1802427" y="495762"/>
                  <a:pt x="1798252" y="454546"/>
                </a:cubicBezTo>
                <a:cubicBezTo>
                  <a:pt x="1793557" y="421678"/>
                  <a:pt x="1832686" y="407071"/>
                  <a:pt x="1862424" y="396636"/>
                </a:cubicBezTo>
                <a:cubicBezTo>
                  <a:pt x="1938595" y="370028"/>
                  <a:pt x="1999113" y="291250"/>
                  <a:pt x="2096675" y="332987"/>
                </a:cubicBezTo>
                <a:cubicBezTo>
                  <a:pt x="2158237" y="267250"/>
                  <a:pt x="2256320" y="256816"/>
                  <a:pt x="2335621" y="239600"/>
                </a:cubicBezTo>
                <a:cubicBezTo>
                  <a:pt x="2588654" y="185341"/>
                  <a:pt x="2845338" y="143081"/>
                  <a:pt x="3102023" y="107082"/>
                </a:cubicBezTo>
                <a:cubicBezTo>
                  <a:pt x="3270538" y="83605"/>
                  <a:pt x="3444270" y="93518"/>
                  <a:pt x="3611219" y="63780"/>
                </a:cubicBezTo>
                <a:cubicBezTo>
                  <a:pt x="3937814" y="5869"/>
                  <a:pt x="4262322" y="7436"/>
                  <a:pt x="4587352" y="1175"/>
                </a:cubicBezTo>
                <a:cubicBezTo>
                  <a:pt x="4663262" y="-260"/>
                  <a:pt x="4738976" y="-293"/>
                  <a:pt x="4814568" y="604"/>
                </a:cubicBezTo>
                <a:close/>
              </a:path>
            </a:pathLst>
          </a:cu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0" name="Ink 9">
                <a:extLst>
                  <a:ext uri="{FF2B5EF4-FFF2-40B4-BE49-F238E27FC236}">
                    <a16:creationId xmlns:a16="http://schemas.microsoft.com/office/drawing/2014/main" id="{2E58BF3A-98E3-251D-11BC-7C0A30D3067B}"/>
                  </a:ext>
                </a:extLst>
              </p14:cNvPr>
              <p14:cNvContentPartPr/>
              <p14:nvPr/>
            </p14:nvContentPartPr>
            <p14:xfrm>
              <a:off x="7685249" y="1372152"/>
              <a:ext cx="330120" cy="191520"/>
            </p14:xfrm>
          </p:contentPart>
        </mc:Choice>
        <mc:Fallback xmlns="">
          <p:pic>
            <p:nvPicPr>
              <p:cNvPr id="10" name="Ink 9">
                <a:extLst>
                  <a:ext uri="{FF2B5EF4-FFF2-40B4-BE49-F238E27FC236}">
                    <a16:creationId xmlns:a16="http://schemas.microsoft.com/office/drawing/2014/main" id="{2E58BF3A-98E3-251D-11BC-7C0A30D3067B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622249" y="1309152"/>
                <a:ext cx="455760" cy="317160"/>
              </a:xfrm>
              <a:prstGeom prst="rect">
                <a:avLst/>
              </a:prstGeom>
            </p:spPr>
          </p:pic>
        </mc:Fallback>
      </mc:AlternateContent>
      <p:sp>
        <p:nvSpPr>
          <p:cNvPr id="13" name="Hexagon 12">
            <a:extLst>
              <a:ext uri="{FF2B5EF4-FFF2-40B4-BE49-F238E27FC236}">
                <a16:creationId xmlns:a16="http://schemas.microsoft.com/office/drawing/2014/main" id="{24F2587F-94B9-F9B2-27F0-ADFB5F51E030}"/>
              </a:ext>
            </a:extLst>
          </p:cNvPr>
          <p:cNvSpPr/>
          <p:nvPr/>
        </p:nvSpPr>
        <p:spPr>
          <a:xfrm>
            <a:off x="7931202" y="883330"/>
            <a:ext cx="641856" cy="488822"/>
          </a:xfrm>
          <a:prstGeom prst="hexagon">
            <a:avLst/>
          </a:prstGeom>
          <a:solidFill>
            <a:schemeClr val="bg1"/>
          </a:solidFill>
          <a:ln w="381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21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627617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828155-906C-D503-C1DE-FDDE88BD2D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FDD84F-9F09-5F9F-3B12-C52F60E557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8714" y="-243825"/>
            <a:ext cx="6868632" cy="1325563"/>
          </a:xfrm>
        </p:spPr>
        <p:txBody>
          <a:bodyPr/>
          <a:lstStyle/>
          <a:p>
            <a:r>
              <a:rPr lang="en-GB" dirty="0"/>
              <a:t>Station Road to The Common</a:t>
            </a:r>
          </a:p>
        </p:txBody>
      </p:sp>
      <p:pic>
        <p:nvPicPr>
          <p:cNvPr id="8" name="Content Placeholder 7" descr="A close-up of a stone wall&#10;&#10;AI-generated content may be incorrect.">
            <a:extLst>
              <a:ext uri="{FF2B5EF4-FFF2-40B4-BE49-F238E27FC236}">
                <a16:creationId xmlns:a16="http://schemas.microsoft.com/office/drawing/2014/main" id="{C537BA60-1275-1EB6-710A-70F7B6B66E57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987" y="610933"/>
            <a:ext cx="3098273" cy="4131031"/>
          </a:xfrm>
        </p:spPr>
      </p:pic>
      <p:pic>
        <p:nvPicPr>
          <p:cNvPr id="13" name="Picture 12" descr="A sidewalk with a hole in the ground&#10;&#10;AI-generated content may be incorrect.">
            <a:extLst>
              <a:ext uri="{FF2B5EF4-FFF2-40B4-BE49-F238E27FC236}">
                <a16:creationId xmlns:a16="http://schemas.microsoft.com/office/drawing/2014/main" id="{8B8D6048-7F2C-9C43-300A-0839DA80E9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8136" y="192143"/>
            <a:ext cx="3104389" cy="413918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C1C929D6-2DE9-D2E4-03BB-82C16E5361D0}"/>
              </a:ext>
            </a:extLst>
          </p:cNvPr>
          <p:cNvSpPr txBox="1"/>
          <p:nvPr/>
        </p:nvSpPr>
        <p:spPr>
          <a:xfrm>
            <a:off x="290199" y="4741964"/>
            <a:ext cx="34428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22. No. 322 Crumbling edges</a:t>
            </a:r>
            <a:r>
              <a:rPr lang="en-GB" dirty="0">
                <a:highlight>
                  <a:srgbClr val="C0C0C0"/>
                </a:highlight>
              </a:rPr>
              <a:t>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1E40CB4-679E-D6FA-F871-0EE5E363696F}"/>
              </a:ext>
            </a:extLst>
          </p:cNvPr>
          <p:cNvSpPr txBox="1"/>
          <p:nvPr/>
        </p:nvSpPr>
        <p:spPr>
          <a:xfrm>
            <a:off x="7817049" y="4331327"/>
            <a:ext cx="37026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23. Stratford House – sunken drain cover and footway breaking</a:t>
            </a:r>
          </a:p>
          <a:p>
            <a:r>
              <a:rPr lang="en-GB" dirty="0"/>
              <a:t>up in the square area. Trip hazard.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0BFD79B-1872-AA29-DB69-B47DF8150AD9}"/>
              </a:ext>
            </a:extLst>
          </p:cNvPr>
          <p:cNvSpPr txBox="1"/>
          <p:nvPr/>
        </p:nvSpPr>
        <p:spPr>
          <a:xfrm>
            <a:off x="166125" y="5069991"/>
            <a:ext cx="3792179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FF0000"/>
                </a:solidFill>
              </a:rPr>
              <a:t>00238681 </a:t>
            </a:r>
            <a:r>
              <a:rPr lang="en-GB" sz="1400" b="0" i="0" dirty="0"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This issue does not meet the intervention levels for repair set out in Wiltshire Council's Safety Inspection Manual. </a:t>
            </a:r>
            <a:endParaRPr lang="en-GB" sz="1400" b="1" dirty="0">
              <a:solidFill>
                <a:srgbClr val="FF0000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482962F-5589-0C7F-39FA-262FAC0A9EDB}"/>
              </a:ext>
            </a:extLst>
          </p:cNvPr>
          <p:cNvSpPr txBox="1"/>
          <p:nvPr/>
        </p:nvSpPr>
        <p:spPr>
          <a:xfrm>
            <a:off x="7733439" y="5134732"/>
            <a:ext cx="431496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FF0000"/>
                </a:solidFill>
              </a:rPr>
              <a:t>00236639 </a:t>
            </a:r>
            <a:r>
              <a:rPr lang="en-GB" dirty="0">
                <a:solidFill>
                  <a:srgbClr val="FF0000"/>
                </a:solidFill>
              </a:rPr>
              <a:t>Case closed</a:t>
            </a:r>
          </a:p>
          <a:p>
            <a:r>
              <a:rPr lang="en-GB" dirty="0">
                <a:solidFill>
                  <a:srgbClr val="FF0000"/>
                </a:solidFill>
              </a:rPr>
              <a:t>This issue does not meet intervention levels for repair</a:t>
            </a:r>
          </a:p>
        </p:txBody>
      </p:sp>
      <p:pic>
        <p:nvPicPr>
          <p:cNvPr id="5" name="Picture 4" descr="A map of a neighborhood&#10;&#10;AI-generated content may be incorrect.">
            <a:extLst>
              <a:ext uri="{FF2B5EF4-FFF2-40B4-BE49-F238E27FC236}">
                <a16:creationId xmlns:a16="http://schemas.microsoft.com/office/drawing/2014/main" id="{FE52B38D-38AD-C34D-123C-7C35D9752D7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8304" y="1196321"/>
            <a:ext cx="3707529" cy="3873670"/>
          </a:xfrm>
          <a:prstGeom prst="rect">
            <a:avLst/>
          </a:prstGeom>
        </p:spPr>
      </p:pic>
      <p:sp>
        <p:nvSpPr>
          <p:cNvPr id="6" name="Hexagon 5">
            <a:extLst>
              <a:ext uri="{FF2B5EF4-FFF2-40B4-BE49-F238E27FC236}">
                <a16:creationId xmlns:a16="http://schemas.microsoft.com/office/drawing/2014/main" id="{EEAF755E-C568-D63B-AE6D-F901C5BEE27E}"/>
              </a:ext>
            </a:extLst>
          </p:cNvPr>
          <p:cNvSpPr/>
          <p:nvPr/>
        </p:nvSpPr>
        <p:spPr>
          <a:xfrm>
            <a:off x="4584346" y="2017324"/>
            <a:ext cx="724901" cy="488822"/>
          </a:xfrm>
          <a:prstGeom prst="hexagon">
            <a:avLst/>
          </a:prstGeom>
          <a:solidFill>
            <a:schemeClr val="bg1"/>
          </a:solidFill>
          <a:ln w="381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23</a:t>
            </a:r>
            <a:endParaRPr lang="en-GB" dirty="0"/>
          </a:p>
        </p:txBody>
      </p:sp>
      <p:sp>
        <p:nvSpPr>
          <p:cNvPr id="7" name="Hexagon 6">
            <a:extLst>
              <a:ext uri="{FF2B5EF4-FFF2-40B4-BE49-F238E27FC236}">
                <a16:creationId xmlns:a16="http://schemas.microsoft.com/office/drawing/2014/main" id="{23A51443-D10C-7F51-969D-9D9982B5F3CD}"/>
              </a:ext>
            </a:extLst>
          </p:cNvPr>
          <p:cNvSpPr/>
          <p:nvPr/>
        </p:nvSpPr>
        <p:spPr>
          <a:xfrm>
            <a:off x="5309247" y="3375439"/>
            <a:ext cx="724901" cy="488822"/>
          </a:xfrm>
          <a:prstGeom prst="hexagon">
            <a:avLst/>
          </a:prstGeom>
          <a:solidFill>
            <a:schemeClr val="bg1"/>
          </a:solidFill>
          <a:ln w="381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22</a:t>
            </a:r>
            <a:endParaRPr lang="en-GB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9" name="Ink 8">
                <a:extLst>
                  <a:ext uri="{FF2B5EF4-FFF2-40B4-BE49-F238E27FC236}">
                    <a16:creationId xmlns:a16="http://schemas.microsoft.com/office/drawing/2014/main" id="{7502CDD2-4DE3-09C0-1824-326EC68A63C4}"/>
                  </a:ext>
                </a:extLst>
              </p14:cNvPr>
              <p14:cNvContentPartPr/>
              <p14:nvPr/>
            </p14:nvContentPartPr>
            <p14:xfrm>
              <a:off x="5534161" y="2099822"/>
              <a:ext cx="360" cy="360"/>
            </p14:xfrm>
          </p:contentPart>
        </mc:Choice>
        <mc:Fallback xmlns="">
          <p:pic>
            <p:nvPicPr>
              <p:cNvPr id="9" name="Ink 8">
                <a:extLst>
                  <a:ext uri="{FF2B5EF4-FFF2-40B4-BE49-F238E27FC236}">
                    <a16:creationId xmlns:a16="http://schemas.microsoft.com/office/drawing/2014/main" id="{7502CDD2-4DE3-09C0-1824-326EC68A63C4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5471161" y="2036822"/>
                <a:ext cx="126000" cy="12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10" name="Ink 9">
                <a:extLst>
                  <a:ext uri="{FF2B5EF4-FFF2-40B4-BE49-F238E27FC236}">
                    <a16:creationId xmlns:a16="http://schemas.microsoft.com/office/drawing/2014/main" id="{1203B8A0-2828-FC60-D87A-C23922EE047A}"/>
                  </a:ext>
                </a:extLst>
              </p14:cNvPr>
              <p14:cNvContentPartPr/>
              <p14:nvPr/>
            </p14:nvContentPartPr>
            <p14:xfrm>
              <a:off x="6026596" y="3096231"/>
              <a:ext cx="166320" cy="401400"/>
            </p14:xfrm>
          </p:contentPart>
        </mc:Choice>
        <mc:Fallback xmlns="">
          <p:pic>
            <p:nvPicPr>
              <p:cNvPr id="10" name="Ink 9">
                <a:extLst>
                  <a:ext uri="{FF2B5EF4-FFF2-40B4-BE49-F238E27FC236}">
                    <a16:creationId xmlns:a16="http://schemas.microsoft.com/office/drawing/2014/main" id="{1203B8A0-2828-FC60-D87A-C23922EE047A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5963596" y="3033231"/>
                <a:ext cx="291960" cy="5270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0596788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380</TotalTime>
  <Words>516</Words>
  <Application>Microsoft Office PowerPoint</Application>
  <PresentationFormat>Widescreen</PresentationFormat>
  <Paragraphs>53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Aptos</vt:lpstr>
      <vt:lpstr>Aptos Display</vt:lpstr>
      <vt:lpstr>Arial</vt:lpstr>
      <vt:lpstr>Office Theme</vt:lpstr>
      <vt:lpstr>PowerPoint Presentation</vt:lpstr>
      <vt:lpstr>Beckerley Lane.</vt:lpstr>
      <vt:lpstr>Little Parks</vt:lpstr>
      <vt:lpstr>Little Parks</vt:lpstr>
      <vt:lpstr>Little Parks</vt:lpstr>
      <vt:lpstr>PowerPoint Presentation</vt:lpstr>
      <vt:lpstr>Bradley Close</vt:lpstr>
      <vt:lpstr>Bradley Close</vt:lpstr>
      <vt:lpstr>Station Road to The Common</vt:lpstr>
      <vt:lpstr>The Gravel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Paul Wickes</dc:creator>
  <cp:lastModifiedBy>Paul Wickes</cp:lastModifiedBy>
  <cp:revision>47</cp:revision>
  <dcterms:created xsi:type="dcterms:W3CDTF">2025-02-25T10:05:33Z</dcterms:created>
  <dcterms:modified xsi:type="dcterms:W3CDTF">2026-03-04T12:35:52Z</dcterms:modified>
</cp:coreProperties>
</file>