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488DB2-E857-466A-9180-792B6AE4F19C}">
          <p14:sldIdLst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588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72" y="283"/>
      </p:cViewPr>
      <p:guideLst/>
    </p:cSldViewPr>
  </p:slideViewPr>
  <p:outlineViewPr>
    <p:cViewPr>
      <p:scale>
        <a:sx n="33" d="100"/>
        <a:sy n="33" d="100"/>
      </p:scale>
      <p:origin x="0" y="-5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2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 PC Clerk" userId="4d0de6ac6f7eca9c" providerId="LiveId" clId="{58BEB94D-8B06-427B-A646-9E3CB0358A08}"/>
    <pc:docChg chg="delSld modSection">
      <pc:chgData name="HOLT PC Clerk" userId="4d0de6ac6f7eca9c" providerId="LiveId" clId="{58BEB94D-8B06-427B-A646-9E3CB0358A08}" dt="2026-02-16T21:32:52.089" v="0" actId="2696"/>
      <pc:docMkLst>
        <pc:docMk/>
      </pc:docMkLst>
      <pc:sldChg chg="del">
        <pc:chgData name="HOLT PC Clerk" userId="4d0de6ac6f7eca9c" providerId="LiveId" clId="{58BEB94D-8B06-427B-A646-9E3CB0358A08}" dt="2026-02-16T21:32:52.089" v="0" actId="2696"/>
        <pc:sldMkLst>
          <pc:docMk/>
          <pc:sldMk cId="896623861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0A97-6B8D-4E4E-A3AC-38600422BE0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C919-6F73-46A6-BF44-E8E81FCE1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0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E521-D6A9-3DEE-43BB-7F9EAF101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4082C-F465-1421-483B-064ED1731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2104-7436-C865-14F1-2D06EEC7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1772-5A30-C2C9-1ABE-14574BF2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EB21-7DDE-C518-32E4-3D9D2AB4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AD93-A0CD-3FDB-B154-1FE5DF06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AA1F2-4642-9DC5-D681-27281466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4041-7119-7CAB-83CA-7482D895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53212-6E07-80F8-54F6-3EA09175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0F27B-48D1-55B9-D3FA-B627EBC4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1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54E7B-9BB9-E3F7-BAA2-00AB628EC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2A515-1F96-F466-89C8-D2F92834C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3054C-80E8-FF80-0E7B-9A265A17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E626-B728-2945-A0F2-14466AE0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0F0A-6CB9-D89C-E390-07B202E2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4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4E99-F867-D15F-1EA7-F9B5FD2A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B202-E6BB-DE7F-B56C-D41801BD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0225-D98B-C714-B479-B8679452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0863F-6B54-A89E-C3E1-0B6B398D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AF9-9C50-6291-AB4E-E1C70C90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7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2004-68D4-B426-0171-AAC1FD31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7281A-84D5-0D59-99EB-A911B6BE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5634-FBAE-04DE-B11D-2BDB22E7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E5C0-0660-C2BB-988A-1F6D30D6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FB9FB-A3BA-7DF1-A5D7-A5FFA71F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8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230C-5EFC-88B4-D72B-12B13DE7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4159-C96B-9102-08DC-CB3270EE7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B9D8D-83B0-E7DC-37CA-F56517BCF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4330-952B-ECE8-6BF6-0ACB18CE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1AA32-5832-2895-B741-0CE87291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CEDB-B621-5EFD-0E85-C9661EE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0A4D-B335-668B-7E52-E9C4121C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1EF0-229C-6062-E45A-EC0515683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4A1F9-0F1B-462A-D54A-7A266EEFC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B91B4-FB23-9613-064A-04C7417EB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79F3B-36AA-056A-65AF-2F2480842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C9C-F879-C569-5E00-E6759765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F6B4A-EE1D-9A1D-FB3C-F21570DF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6E23F-0AC8-87E3-FDD2-C0BDFDC0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1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45FD-8F9A-B990-7C93-12CFE3E4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6D562-5ADE-4DE6-E254-617926A8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1C585-1C2B-86B9-2FCC-4DB97208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CBB88-09D2-449F-4EE3-51AFDBA8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7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FD101-FACA-A9C7-E33B-1DC65FD5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E75B5-C2FC-F140-CA6B-07FB9670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0F5E-4877-3CD9-58CD-F57BCFF6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4BCC-8372-66AC-6AD9-530780FD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B7BE-56AC-FDE1-3863-D19096E3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19C54-65FD-ECBF-5F91-767E6CE62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0ADE5-C506-24EF-51D4-CE92E2A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57443-B9DB-692B-DB2B-07E4A13C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92996-D3BD-E8EB-3263-2AFCF83E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0EA6-CCE4-13DD-C2DE-31D5E236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B485B-DF47-ABD1-670D-2B832A341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7F0CE-17AF-B61D-5E36-656CC1E0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4671-DB96-E6A3-D271-EE536EE6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48575-9980-983E-794C-DCBDB3B4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C123C-2E0F-C69A-B6D7-63972D99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8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71962-3D7A-F208-9DAA-64571A42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7405-597E-D198-6F4E-D7CD31074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FAEB-DCB3-5934-E952-D78A5F3AF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DAEF6-C558-4048-89D5-5050596A39A7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B1B1-B1F7-3953-6564-9EF5A669F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665-5240-FD58-B581-AE3BDF7B1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1A752-9CF3-43B6-A7AD-F4684F44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development.wiltshire.gov.uk/pr/s/planning-application/a0iQ300000Ip4Yf/pl20260008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s://development.wiltshire.gov.uk/pr/s/planning-application/a0iQ300000JKWnB/pl2026007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hyperlink" Target="https://development.wiltshire.gov.uk/pr/s/planning-application/a0iQ300000JKX1h/pl20260070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development.wiltshire.gov.uk/pr/s/planning-application/a0iQ300000J4gQjIAJ/pl202600376?tabset-8903c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development.wiltshire.gov.uk/pr/s/planning-application/a0iQ300000J7qzp/pl202600457?tabset-8903c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development.wiltshire.gov.uk/pr/s/planning-application/a0iQ300000JBTADIA5/pl20260049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B17DD-D3CC-3EBF-90A0-29261B92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9453AE-10F1-B3C8-FEC1-925CE7FC2A1C}"/>
              </a:ext>
            </a:extLst>
          </p:cNvPr>
          <p:cNvSpPr txBox="1"/>
          <p:nvPr/>
        </p:nvSpPr>
        <p:spPr>
          <a:xfrm>
            <a:off x="240030" y="7009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Site Address</a:t>
            </a:r>
            <a:endParaRPr lang="en-US" dirty="0"/>
          </a:p>
          <a:p>
            <a:r>
              <a:rPr lang="en-US" dirty="0"/>
              <a:t>UNITED REFORMED CHURCH, THE STREET, HOLT, BA14 6RS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77B87-D3C8-F68F-9402-40F210CE7496}"/>
              </a:ext>
            </a:extLst>
          </p:cNvPr>
          <p:cNvSpPr txBox="1"/>
          <p:nvPr/>
        </p:nvSpPr>
        <p:spPr>
          <a:xfrm>
            <a:off x="240030" y="716425"/>
            <a:ext cx="67871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External works to the church and hall comprising the installation of a photovoltaic array with associated battery storage, new access ramp and handrails to the main church entrance, reconfiguration of a ground floor window and entrance door to the south-east elevation of the hall, infilling of a redundant boiler room door, removal of redundant mechanical services and installation of new ductwork and terminals, together with the provision of Sheffield cycle stands, protective bollards and associated planting.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40042-6604-12BE-D45B-F2F12A5C3CF5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20/02/2026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70BB5-AF36-ADCB-8D76-2F05B2FCEA53}"/>
              </a:ext>
            </a:extLst>
          </p:cNvPr>
          <p:cNvSpPr txBox="1"/>
          <p:nvPr/>
        </p:nvSpPr>
        <p:spPr>
          <a:xfrm>
            <a:off x="6622542" y="315282"/>
            <a:ext cx="5160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https://development.wiltshire.gov.uk/pr/s/planning-application/a0iQ300000Ip4Yf/pl202600089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64D1A-9B4C-62BF-81D4-1757E04A566F}"/>
              </a:ext>
            </a:extLst>
          </p:cNvPr>
          <p:cNvSpPr txBox="1"/>
          <p:nvPr/>
        </p:nvSpPr>
        <p:spPr>
          <a:xfrm>
            <a:off x="7188137" y="1015919"/>
            <a:ext cx="2242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Andrew Thomas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3792C-143C-8100-D3A1-F1681DF39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37" y="2009086"/>
            <a:ext cx="4649030" cy="46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15973-0BE8-A0F4-A3A6-BF9DB11B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6" y="91903"/>
            <a:ext cx="6147116" cy="2971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A2E28-F002-08CE-D55E-39FE1EBF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3856"/>
            <a:ext cx="6007409" cy="3702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AD521-C564-CBC6-0847-B45C5F50ECC3}"/>
              </a:ext>
            </a:extLst>
          </p:cNvPr>
          <p:cNvSpPr txBox="1"/>
          <p:nvPr/>
        </p:nvSpPr>
        <p:spPr>
          <a:xfrm>
            <a:off x="1629356" y="324433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18EE6-648C-67A9-33DF-4C66B6B70D0C}"/>
              </a:ext>
            </a:extLst>
          </p:cNvPr>
          <p:cNvSpPr txBox="1"/>
          <p:nvPr/>
        </p:nvSpPr>
        <p:spPr>
          <a:xfrm>
            <a:off x="8854159" y="256677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47980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C7E7-917D-6F85-5E12-1FC96E73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70FC7-E992-D30F-5168-8DE37452754C}"/>
              </a:ext>
            </a:extLst>
          </p:cNvPr>
          <p:cNvSpPr txBox="1"/>
          <p:nvPr/>
        </p:nvSpPr>
        <p:spPr>
          <a:xfrm>
            <a:off x="240030" y="6152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Site Address</a:t>
            </a:r>
            <a:endParaRPr lang="en-GB" dirty="0"/>
          </a:p>
          <a:p>
            <a:r>
              <a:rPr lang="en-GB" dirty="0"/>
              <a:t>396 Ham Green, Holt, Trowbridge, BA14 6PX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F2AEC-D65C-3FA1-D78B-AC241DC4726A}"/>
              </a:ext>
            </a:extLst>
          </p:cNvPr>
          <p:cNvSpPr txBox="1"/>
          <p:nvPr/>
        </p:nvSpPr>
        <p:spPr>
          <a:xfrm>
            <a:off x="240030" y="716425"/>
            <a:ext cx="678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Two </a:t>
            </a:r>
            <a:r>
              <a:rPr lang="en-US" dirty="0" err="1"/>
              <a:t>storey</a:t>
            </a:r>
            <a:r>
              <a:rPr lang="en-US" dirty="0"/>
              <a:t> rear extension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A0CD1-3132-A273-E0D5-6C52F7C6CDD6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10/03/2026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6454A-6434-C450-C372-22BD56AF7CC3}"/>
              </a:ext>
            </a:extLst>
          </p:cNvPr>
          <p:cNvSpPr txBox="1"/>
          <p:nvPr/>
        </p:nvSpPr>
        <p:spPr>
          <a:xfrm>
            <a:off x="6622542" y="315282"/>
            <a:ext cx="532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https://development.wiltshire.gov.uk/pr/s/planning-application/a0iQ300000JKWnB/pl202600702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4B280-829B-0496-BD3D-D34A34939007}"/>
              </a:ext>
            </a:extLst>
          </p:cNvPr>
          <p:cNvSpPr txBox="1"/>
          <p:nvPr/>
        </p:nvSpPr>
        <p:spPr>
          <a:xfrm>
            <a:off x="6708077" y="1153532"/>
            <a:ext cx="272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Steven </a:t>
            </a:r>
            <a:r>
              <a:rPr lang="en-GB" dirty="0" err="1"/>
              <a:t>Vellance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BE561-2C4A-C65E-C3AC-7407C1FE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0030" y="1763898"/>
            <a:ext cx="5726430" cy="3364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639A6C-57CC-846C-CB04-3B2A09CE9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32" y="2718293"/>
            <a:ext cx="6420180" cy="14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1A0BA-8F65-22E8-DCFA-D6E38C82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-22860"/>
            <a:ext cx="8748559" cy="68432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D06C67-5F60-73FF-E837-5FA5CB90F0C3}"/>
              </a:ext>
            </a:extLst>
          </p:cNvPr>
          <p:cNvSpPr/>
          <p:nvPr/>
        </p:nvSpPr>
        <p:spPr>
          <a:xfrm>
            <a:off x="2354580" y="6149340"/>
            <a:ext cx="1565910" cy="502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439AE7-D424-78CF-2BDD-B8C066B7CBCA}"/>
              </a:ext>
            </a:extLst>
          </p:cNvPr>
          <p:cNvSpPr/>
          <p:nvPr/>
        </p:nvSpPr>
        <p:spPr>
          <a:xfrm>
            <a:off x="6743700" y="6149340"/>
            <a:ext cx="1527812" cy="502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6D22F3-E129-9482-829F-386D1CF3F16E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5734450" y="-22860"/>
            <a:ext cx="0" cy="68432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4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3316A-516D-6153-7724-35A2A7B3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1207A-31EC-F701-321A-14F05A185866}"/>
              </a:ext>
            </a:extLst>
          </p:cNvPr>
          <p:cNvSpPr txBox="1"/>
          <p:nvPr/>
        </p:nvSpPr>
        <p:spPr>
          <a:xfrm>
            <a:off x="240030" y="6152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Site Address</a:t>
            </a:r>
            <a:endParaRPr lang="en-US" dirty="0"/>
          </a:p>
          <a:p>
            <a:r>
              <a:rPr lang="en-US" dirty="0"/>
              <a:t>Holt Farm, Ground Corner, Holt, Trowbridge, BA14 6RT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5AEC0-DA34-A451-F45F-33C0A8121987}"/>
              </a:ext>
            </a:extLst>
          </p:cNvPr>
          <p:cNvSpPr txBox="1"/>
          <p:nvPr/>
        </p:nvSpPr>
        <p:spPr>
          <a:xfrm>
            <a:off x="240030" y="716425"/>
            <a:ext cx="6149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Proposed installation of 95 panels mounted via a low profile ground mounted racking system.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6E006-ECF8-0D62-F6DD-7F76E7C82C63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11/03/2026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79359-8C1E-0E4D-AA91-DD854DCA558A}"/>
              </a:ext>
            </a:extLst>
          </p:cNvPr>
          <p:cNvSpPr txBox="1"/>
          <p:nvPr/>
        </p:nvSpPr>
        <p:spPr>
          <a:xfrm>
            <a:off x="6622542" y="315282"/>
            <a:ext cx="532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https://development.wiltshire.gov.uk/pr/s/planning-application/a0iQ300000JKX1h/pl202600705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15410-7AC4-61AE-24EF-F7A4CFC859C2}"/>
              </a:ext>
            </a:extLst>
          </p:cNvPr>
          <p:cNvSpPr txBox="1"/>
          <p:nvPr/>
        </p:nvSpPr>
        <p:spPr>
          <a:xfrm>
            <a:off x="6708077" y="1153532"/>
            <a:ext cx="272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Andrew Thomas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D5EAA-650C-384F-C2C0-6FDE76D38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8" y="1799863"/>
            <a:ext cx="4238722" cy="4877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3A542-920A-FD5D-7A1F-986AFFFEF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03" y="3866748"/>
            <a:ext cx="8188322" cy="267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A3EC9-17CD-32A9-3181-C46997F42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29" y="1799863"/>
            <a:ext cx="4515082" cy="22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9024F-B883-736F-B618-B01BBE1B4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" y="228503"/>
            <a:ext cx="4743694" cy="377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82400-28FE-4A9C-3CAC-ED4CA60F7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571705"/>
            <a:ext cx="3873699" cy="831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AF2B0-72A6-7301-32AD-215BA5CB5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44" y="3543255"/>
            <a:ext cx="1833905" cy="3215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D82EE-32AF-D7F3-C955-9F4D23D0B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07" y="428469"/>
            <a:ext cx="6586175" cy="56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17B7B0-6CDF-501A-4BB0-973A8B1B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54"/>
            <a:ext cx="5880323" cy="589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79671-5E75-EFB6-CF41-CC7FE019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0" y="905576"/>
            <a:ext cx="6190897" cy="55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0F84-CFEF-9555-432F-27C6F4DE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3D907-CCB3-5807-02CA-96C3B1C63C50}"/>
              </a:ext>
            </a:extLst>
          </p:cNvPr>
          <p:cNvSpPr txBox="1"/>
          <p:nvPr/>
        </p:nvSpPr>
        <p:spPr>
          <a:xfrm>
            <a:off x="240030" y="7009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Site Address</a:t>
            </a:r>
            <a:endParaRPr lang="en-US" dirty="0"/>
          </a:p>
          <a:p>
            <a:r>
              <a:rPr lang="en-US" dirty="0"/>
              <a:t>186 The Common, Holt, Trowbridge, BA14 6QL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D208E-1950-BB61-045E-F68FCE45B0EB}"/>
              </a:ext>
            </a:extLst>
          </p:cNvPr>
          <p:cNvSpPr txBox="1"/>
          <p:nvPr/>
        </p:nvSpPr>
        <p:spPr>
          <a:xfrm>
            <a:off x="240030" y="716425"/>
            <a:ext cx="678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Proposed two </a:t>
            </a:r>
            <a:r>
              <a:rPr lang="en-US" dirty="0" err="1"/>
              <a:t>storey</a:t>
            </a:r>
            <a:r>
              <a:rPr lang="en-US" dirty="0"/>
              <a:t> side extension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738BB-B764-F8B2-9F73-A48CA426F6DB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20/02/2026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0050F-2042-4426-27A5-CF5731EA802A}"/>
              </a:ext>
            </a:extLst>
          </p:cNvPr>
          <p:cNvSpPr txBox="1"/>
          <p:nvPr/>
        </p:nvSpPr>
        <p:spPr>
          <a:xfrm>
            <a:off x="6622542" y="315282"/>
            <a:ext cx="5329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https://development.wiltshire.gov.uk/pr/s/planning-application/a0iQ300000J4gQjIAJ/pl202600376?tabset-8903c=2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BD7B4-5C6E-F0D0-5C8A-80A6A4813A03}"/>
              </a:ext>
            </a:extLst>
          </p:cNvPr>
          <p:cNvSpPr txBox="1"/>
          <p:nvPr/>
        </p:nvSpPr>
        <p:spPr>
          <a:xfrm>
            <a:off x="6708077" y="1153532"/>
            <a:ext cx="2242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Steven </a:t>
            </a:r>
            <a:r>
              <a:rPr lang="en-GB" dirty="0" err="1"/>
              <a:t>Vellance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E64D3-3914-61B0-B51F-22007918D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34" y="1939249"/>
            <a:ext cx="4877051" cy="4076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644DD-8BD7-AAE0-6CD1-F9AE286D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939249"/>
            <a:ext cx="5232455" cy="39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2762E-89D3-D536-53CF-57D603C85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44" y="3101372"/>
            <a:ext cx="3651187" cy="3041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29042-2FC8-2978-9A93-74499EA5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4" y="0"/>
            <a:ext cx="7104921" cy="2983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1CF2C-BFB7-8FA4-7A86-2BA85673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4" y="2507811"/>
            <a:ext cx="6672707" cy="42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8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25104-1638-DA2B-D28A-99DB7A287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FF52C-AE5E-DD7A-28D6-757BBFC649A7}"/>
              </a:ext>
            </a:extLst>
          </p:cNvPr>
          <p:cNvSpPr txBox="1"/>
          <p:nvPr/>
        </p:nvSpPr>
        <p:spPr>
          <a:xfrm>
            <a:off x="240030" y="7009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Site Address</a:t>
            </a:r>
            <a:endParaRPr lang="en-US" dirty="0"/>
          </a:p>
          <a:p>
            <a:r>
              <a:rPr lang="en-US" dirty="0"/>
              <a:t>243B Melksham Road, Holt, Trowbridge, BA14 6QW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C2543-9A0B-C60C-19DE-BBC5A1EE6441}"/>
              </a:ext>
            </a:extLst>
          </p:cNvPr>
          <p:cNvSpPr txBox="1"/>
          <p:nvPr/>
        </p:nvSpPr>
        <p:spPr>
          <a:xfrm>
            <a:off x="240030" y="716425"/>
            <a:ext cx="678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Proposed Roof Alterations and Extensions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1BCE6-078E-EEF0-2ABF-80717D00648E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25/02/2026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A37590-5C9E-06D3-C137-8364953C54FD}"/>
              </a:ext>
            </a:extLst>
          </p:cNvPr>
          <p:cNvSpPr txBox="1"/>
          <p:nvPr/>
        </p:nvSpPr>
        <p:spPr>
          <a:xfrm>
            <a:off x="6622542" y="315282"/>
            <a:ext cx="5329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https://development.wiltshire.gov.uk/pr/s/planning-application/a0iQ300000J7qzp/pl202600457?tabset-8903c=2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45A7E-7D5E-E522-0A81-771F17E79551}"/>
              </a:ext>
            </a:extLst>
          </p:cNvPr>
          <p:cNvSpPr txBox="1"/>
          <p:nvPr/>
        </p:nvSpPr>
        <p:spPr>
          <a:xfrm>
            <a:off x="6708077" y="1153532"/>
            <a:ext cx="272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Selina (Nina) Parker-Miles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D6373-88FC-8CCD-0B4F-EC955D6D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0" y="1261570"/>
            <a:ext cx="4794496" cy="4153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19BD1-B7D6-9C48-BC3E-026B39750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28" y="2009087"/>
            <a:ext cx="6658271" cy="3499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67E44-5A21-C1B7-63B3-AF177CDED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42" y="5486673"/>
            <a:ext cx="3360395" cy="13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CB89E-5162-7B8D-C59A-ADE584BD8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7" y="1519916"/>
            <a:ext cx="5786543" cy="5338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925A2-F1C3-E9F0-0C80-AF608646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0" y="1577340"/>
            <a:ext cx="6085195" cy="5035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5BED1-847C-AF9D-2B65-87F3EF95F182}"/>
              </a:ext>
            </a:extLst>
          </p:cNvPr>
          <p:cNvSpPr txBox="1"/>
          <p:nvPr/>
        </p:nvSpPr>
        <p:spPr>
          <a:xfrm>
            <a:off x="1268730" y="80724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37AB8-4F40-BA09-3514-8BE261807860}"/>
              </a:ext>
            </a:extLst>
          </p:cNvPr>
          <p:cNvSpPr txBox="1"/>
          <p:nvPr/>
        </p:nvSpPr>
        <p:spPr>
          <a:xfrm>
            <a:off x="7193280" y="80724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0755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B303A-181B-D5D2-A663-1CC1DD9D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59" y="1485529"/>
            <a:ext cx="5935133" cy="4837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3A287A-0DFD-159C-69AE-9B11DEE82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" y="1600201"/>
            <a:ext cx="5811064" cy="4343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5E22A-BBBD-E62E-539C-0EB294DEA085}"/>
              </a:ext>
            </a:extLst>
          </p:cNvPr>
          <p:cNvSpPr txBox="1"/>
          <p:nvPr/>
        </p:nvSpPr>
        <p:spPr>
          <a:xfrm>
            <a:off x="1268730" y="80724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E5771-D86A-9680-5F26-AFBEEE8050A6}"/>
              </a:ext>
            </a:extLst>
          </p:cNvPr>
          <p:cNvSpPr txBox="1"/>
          <p:nvPr/>
        </p:nvSpPr>
        <p:spPr>
          <a:xfrm>
            <a:off x="7250430" y="80724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80128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6DC99-19FF-B808-164A-A65B4B94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A4E95-AC2B-F5DC-E9CB-0ED299905AA6}"/>
              </a:ext>
            </a:extLst>
          </p:cNvPr>
          <p:cNvSpPr txBox="1"/>
          <p:nvPr/>
        </p:nvSpPr>
        <p:spPr>
          <a:xfrm>
            <a:off x="240030" y="61524"/>
            <a:ext cx="638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Site Address</a:t>
            </a:r>
            <a:endParaRPr lang="en-US" dirty="0"/>
          </a:p>
          <a:p>
            <a:r>
              <a:rPr lang="en-US" dirty="0"/>
              <a:t>159 The Common, Holt, Trowbridge, BA14 6QJ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3ABDF-A815-EEBB-D746-4CF3B5EF1E09}"/>
              </a:ext>
            </a:extLst>
          </p:cNvPr>
          <p:cNvSpPr txBox="1"/>
          <p:nvPr/>
        </p:nvSpPr>
        <p:spPr>
          <a:xfrm>
            <a:off x="240030" y="716425"/>
            <a:ext cx="678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Proposal</a:t>
            </a:r>
            <a:endParaRPr lang="en-US" dirty="0"/>
          </a:p>
          <a:p>
            <a:r>
              <a:rPr lang="en-US" dirty="0"/>
              <a:t>Two </a:t>
            </a:r>
            <a:r>
              <a:rPr lang="en-US" dirty="0" err="1"/>
              <a:t>storey</a:t>
            </a:r>
            <a:r>
              <a:rPr lang="en-US" dirty="0"/>
              <a:t> side extension and single </a:t>
            </a:r>
            <a:r>
              <a:rPr lang="en-US" dirty="0" err="1"/>
              <a:t>storey</a:t>
            </a:r>
            <a:r>
              <a:rPr lang="en-US" dirty="0"/>
              <a:t> rear extension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90C03-EA8E-2E1C-2426-D71D283AD86B}"/>
              </a:ext>
            </a:extLst>
          </p:cNvPr>
          <p:cNvSpPr txBox="1"/>
          <p:nvPr/>
        </p:nvSpPr>
        <p:spPr>
          <a:xfrm>
            <a:off x="9430512" y="1015919"/>
            <a:ext cx="252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Consultation Deadline</a:t>
            </a:r>
          </a:p>
          <a:p>
            <a:r>
              <a:rPr lang="en-GB" dirty="0"/>
              <a:t>26/02/2026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BE6CB-BD05-778A-693F-F9D039043866}"/>
              </a:ext>
            </a:extLst>
          </p:cNvPr>
          <p:cNvSpPr txBox="1"/>
          <p:nvPr/>
        </p:nvSpPr>
        <p:spPr>
          <a:xfrm>
            <a:off x="6622542" y="315282"/>
            <a:ext cx="532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https://development.wiltshire.gov.uk/pr/s/planning-application/a0iQ300000JBTADIA5/pl202600497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0CC5D-374E-5E85-4CB5-40ED14E49CE9}"/>
              </a:ext>
            </a:extLst>
          </p:cNvPr>
          <p:cNvSpPr txBox="1"/>
          <p:nvPr/>
        </p:nvSpPr>
        <p:spPr>
          <a:xfrm>
            <a:off x="6708077" y="1153532"/>
            <a:ext cx="272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4A4A4A"/>
                </a:solidFill>
                <a:effectLst/>
                <a:latin typeface="Lato" panose="020F0502020204030203" pitchFamily="34" charset="0"/>
              </a:rPr>
              <a:t>Officer Name</a:t>
            </a:r>
          </a:p>
          <a:p>
            <a:r>
              <a:rPr lang="en-GB" dirty="0"/>
              <a:t>Alex Edge</a:t>
            </a:r>
            <a:endParaRPr lang="en-GB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589B2-6BAD-E461-E9C7-2EBABFFF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32" y="3492714"/>
            <a:ext cx="4549368" cy="3365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AF27C-9863-4764-BE70-C8F8F2109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1" y="1937476"/>
            <a:ext cx="7272108" cy="37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C8745-6294-4919-4E79-1A731E19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2012091"/>
            <a:ext cx="5294716" cy="24488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3B432C5-8426-86F5-A738-42A70C02F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6" y="2164887"/>
            <a:ext cx="5294715" cy="2528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34276-2938-944F-4D8A-6E682703C7D5}"/>
              </a:ext>
            </a:extLst>
          </p:cNvPr>
          <p:cNvSpPr txBox="1"/>
          <p:nvPr/>
        </p:nvSpPr>
        <p:spPr>
          <a:xfrm>
            <a:off x="1998325" y="131549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6ACA-17B9-6238-52F6-14956B17AF63}"/>
              </a:ext>
            </a:extLst>
          </p:cNvPr>
          <p:cNvSpPr txBox="1"/>
          <p:nvPr/>
        </p:nvSpPr>
        <p:spPr>
          <a:xfrm>
            <a:off x="6977233" y="131549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58336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377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Wickes</dc:creator>
  <cp:lastModifiedBy>HOLT PC Clerk</cp:lastModifiedBy>
  <cp:revision>50</cp:revision>
  <dcterms:created xsi:type="dcterms:W3CDTF">2025-10-06T11:45:42Z</dcterms:created>
  <dcterms:modified xsi:type="dcterms:W3CDTF">2026-02-16T21:32:57Z</dcterms:modified>
</cp:coreProperties>
</file>